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9"/>
    <p:sldId id="257" r:id="rId20"/>
    <p:sldId id="258" r:id="rId21"/>
    <p:sldId id="259" r:id="rId22"/>
    <p:sldId id="260" r:id="rId23"/>
    <p:sldId id="261" r:id="rId24"/>
    <p:sldId id="262" r:id="rId25"/>
    <p:sldId id="263" r:id="rId26"/>
    <p:sldId id="264" r:id="rId27"/>
    <p:sldId id="265" r:id="rId28"/>
    <p:sldId id="266" r:id="rId29"/>
    <p:sldId id="267" r:id="rId3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Garet" charset="1" panose="00000000000000000000"/>
      <p:regular r:id="rId10"/>
    </p:embeddedFont>
    <p:embeddedFont>
      <p:font typeface="Garet Bold" charset="1" panose="00000000000000000000"/>
      <p:regular r:id="rId11"/>
    </p:embeddedFont>
    <p:embeddedFont>
      <p:font typeface="Garet Italics" charset="1" panose="00000000000000000000"/>
      <p:regular r:id="rId12"/>
    </p:embeddedFont>
    <p:embeddedFont>
      <p:font typeface="Garet Bold Italics" charset="1" panose="00000000000000000000"/>
      <p:regular r:id="rId13"/>
    </p:embeddedFont>
    <p:embeddedFont>
      <p:font typeface="Garet Light" charset="1" panose="00000000000000000000"/>
      <p:regular r:id="rId14"/>
    </p:embeddedFont>
    <p:embeddedFont>
      <p:font typeface="Garet Ultra-Bold" charset="1" panose="00000000000000000000"/>
      <p:regular r:id="rId15"/>
    </p:embeddedFont>
    <p:embeddedFont>
      <p:font typeface="Garet Ultra-Bold Italics" charset="1" panose="00000000000000000000"/>
      <p:regular r:id="rId16"/>
    </p:embeddedFont>
    <p:embeddedFont>
      <p:font typeface="Garet Heavy" charset="1" panose="00000000000000000000"/>
      <p:regular r:id="rId17"/>
    </p:embeddedFont>
    <p:embeddedFont>
      <p:font typeface="Garet Heavy Italics" charset="1" panose="000000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slides/slide1.xml" Type="http://schemas.openxmlformats.org/officeDocument/2006/relationships/slide"/><Relationship Id="rId2" Target="presProps.xml" Type="http://schemas.openxmlformats.org/officeDocument/2006/relationships/presProps"/><Relationship Id="rId20" Target="slides/slide2.xml" Type="http://schemas.openxmlformats.org/officeDocument/2006/relationships/slide"/><Relationship Id="rId21" Target="slides/slide3.xml" Type="http://schemas.openxmlformats.org/officeDocument/2006/relationships/slide"/><Relationship Id="rId22" Target="slides/slide4.xml" Type="http://schemas.openxmlformats.org/officeDocument/2006/relationships/slide"/><Relationship Id="rId23" Target="slides/slide5.xml" Type="http://schemas.openxmlformats.org/officeDocument/2006/relationships/slide"/><Relationship Id="rId24" Target="slides/slide6.xml" Type="http://schemas.openxmlformats.org/officeDocument/2006/relationships/slide"/><Relationship Id="rId25" Target="slides/slide7.xml" Type="http://schemas.openxmlformats.org/officeDocument/2006/relationships/slide"/><Relationship Id="rId26" Target="slides/slide8.xml" Type="http://schemas.openxmlformats.org/officeDocument/2006/relationships/slide"/><Relationship Id="rId27" Target="slides/slide9.xml" Type="http://schemas.openxmlformats.org/officeDocument/2006/relationships/slide"/><Relationship Id="rId28" Target="slides/slide10.xml" Type="http://schemas.openxmlformats.org/officeDocument/2006/relationships/slide"/><Relationship Id="rId29" Target="slides/slide11.xml" Type="http://schemas.openxmlformats.org/officeDocument/2006/relationships/slide"/><Relationship Id="rId3" Target="viewProps.xml" Type="http://schemas.openxmlformats.org/officeDocument/2006/relationships/viewProps"/><Relationship Id="rId30" Target="slides/slide12.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svg>
</file>

<file path=ppt/media/image12.png>
</file>

<file path=ppt/media/image13.svg>
</file>

<file path=ppt/media/image14.png>
</file>

<file path=ppt/media/image15.svg>
</file>

<file path=ppt/media/image16.jpeg>
</file>

<file path=ppt/media/image17.jpeg>
</file>

<file path=ppt/media/image18.jpeg>
</file>

<file path=ppt/media/image19.jpeg>
</file>

<file path=ppt/media/image2.png>
</file>

<file path=ppt/media/image20.jpeg>
</file>

<file path=ppt/media/image21.png>
</file>

<file path=ppt/media/image22.svg>
</file>

<file path=ppt/media/image23.png>
</file>

<file path=ppt/media/image24.svg>
</file>

<file path=ppt/media/image25.jpeg>
</file>

<file path=ppt/media/image26.jpeg>
</file>

<file path=ppt/media/image27.jpeg>
</file>

<file path=ppt/media/image28.jpeg>
</file>

<file path=ppt/media/image29.jpeg>
</file>

<file path=ppt/media/image3.svg>
</file>

<file path=ppt/media/image30.jpe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jpeg>
</file>

<file path=ppt/media/image40.svg>
</file>

<file path=ppt/media/image5.png>
</file>

<file path=ppt/media/image6.png>
</file>

<file path=ppt/media/image7.sv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jpeg" Type="http://schemas.openxmlformats.org/officeDocument/2006/relationships/image"/><Relationship Id="rId3" Target="../media/image29.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8.svg" Type="http://schemas.openxmlformats.org/officeDocument/2006/relationships/image"/><Relationship Id="rId11" Target="../media/image39.png" Type="http://schemas.openxmlformats.org/officeDocument/2006/relationships/image"/><Relationship Id="rId12" Target="../media/image40.svg" Type="http://schemas.openxmlformats.org/officeDocument/2006/relationships/image"/><Relationship Id="rId2" Target="../media/image30.jpeg" Type="http://schemas.openxmlformats.org/officeDocument/2006/relationships/image"/><Relationship Id="rId3" Target="../media/image31.png" Type="http://schemas.openxmlformats.org/officeDocument/2006/relationships/image"/><Relationship Id="rId4" Target="../media/image32.svg" Type="http://schemas.openxmlformats.org/officeDocument/2006/relationships/image"/><Relationship Id="rId5" Target="../media/image33.png" Type="http://schemas.openxmlformats.org/officeDocument/2006/relationships/image"/><Relationship Id="rId6" Target="../media/image34.svg" Type="http://schemas.openxmlformats.org/officeDocument/2006/relationships/image"/><Relationship Id="rId7" Target="../media/image35.png" Type="http://schemas.openxmlformats.org/officeDocument/2006/relationships/image"/><Relationship Id="rId8" Target="../media/image36.svg" Type="http://schemas.openxmlformats.org/officeDocument/2006/relationships/image"/><Relationship Id="rId9" Target="../media/image37.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8.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12.png" Type="http://schemas.openxmlformats.org/officeDocument/2006/relationships/image"/><Relationship Id="rId6" Target="../media/image13.svg" Type="http://schemas.openxmlformats.org/officeDocument/2006/relationships/image"/><Relationship Id="rId7" Target="../media/image14.png" Type="http://schemas.openxmlformats.org/officeDocument/2006/relationships/image"/><Relationship Id="rId8" Target="../media/image15.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 Id="rId3" Target="../media/image18.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jpeg" Type="http://schemas.openxmlformats.org/officeDocument/2006/relationships/image"/><Relationship Id="rId3" Target="../media/image20.jpeg" Type="http://schemas.openxmlformats.org/officeDocument/2006/relationships/image"/><Relationship Id="rId4" Target="../media/image21.png" Type="http://schemas.openxmlformats.org/officeDocument/2006/relationships/image"/><Relationship Id="rId5" Target="../media/image22.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 Id="rId3" Target="../media/image24.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jpeg" Type="http://schemas.openxmlformats.org/officeDocument/2006/relationships/image"/><Relationship Id="rId3" Target="../media/image26.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CF7E7"/>
        </a:solidFill>
      </p:bgPr>
    </p:bg>
    <p:spTree>
      <p:nvGrpSpPr>
        <p:cNvPr id="1" name=""/>
        <p:cNvGrpSpPr/>
        <p:nvPr/>
      </p:nvGrpSpPr>
      <p:grpSpPr>
        <a:xfrm>
          <a:off x="0" y="0"/>
          <a:ext cx="0" cy="0"/>
          <a:chOff x="0" y="0"/>
          <a:chExt cx="0" cy="0"/>
        </a:xfrm>
      </p:grpSpPr>
      <p:grpSp>
        <p:nvGrpSpPr>
          <p:cNvPr name="Group 2" id="2"/>
          <p:cNvGrpSpPr/>
          <p:nvPr/>
        </p:nvGrpSpPr>
        <p:grpSpPr>
          <a:xfrm rot="0">
            <a:off x="0" y="6290678"/>
            <a:ext cx="18288000" cy="4026184"/>
            <a:chOff x="0" y="0"/>
            <a:chExt cx="24384000" cy="5368245"/>
          </a:xfrm>
        </p:grpSpPr>
        <p:pic>
          <p:nvPicPr>
            <p:cNvPr name="Picture 3" id="3"/>
            <p:cNvPicPr>
              <a:picLocks noChangeAspect="true"/>
            </p:cNvPicPr>
            <p:nvPr/>
          </p:nvPicPr>
          <p:blipFill>
            <a:blip r:embed="rId2"/>
            <a:srcRect l="9249" t="65804" r="164" b="4234"/>
            <a:stretch>
              <a:fillRect/>
            </a:stretch>
          </p:blipFill>
          <p:spPr>
            <a:xfrm flipH="false" flipV="false">
              <a:off x="0" y="0"/>
              <a:ext cx="24384000" cy="5368245"/>
            </a:xfrm>
            <a:prstGeom prst="rect">
              <a:avLst/>
            </a:prstGeom>
          </p:spPr>
        </p:pic>
      </p:grpSp>
      <p:sp>
        <p:nvSpPr>
          <p:cNvPr name="Freeform 4" id="4"/>
          <p:cNvSpPr/>
          <p:nvPr/>
        </p:nvSpPr>
        <p:spPr>
          <a:xfrm flipH="false" flipV="false" rot="0">
            <a:off x="16584774" y="896762"/>
            <a:ext cx="972700" cy="1028700"/>
          </a:xfrm>
          <a:custGeom>
            <a:avLst/>
            <a:gdLst/>
            <a:ahLst/>
            <a:cxnLst/>
            <a:rect r="r" b="b" t="t" l="l"/>
            <a:pathLst>
              <a:path h="1028700" w="972700">
                <a:moveTo>
                  <a:pt x="0" y="0"/>
                </a:moveTo>
                <a:lnTo>
                  <a:pt x="972700" y="0"/>
                </a:lnTo>
                <a:lnTo>
                  <a:pt x="972700" y="1028700"/>
                </a:lnTo>
                <a:lnTo>
                  <a:pt x="0" y="10287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1028700" y="2788068"/>
            <a:ext cx="16528774" cy="1924049"/>
          </a:xfrm>
          <a:prstGeom prst="rect">
            <a:avLst/>
          </a:prstGeom>
        </p:spPr>
        <p:txBody>
          <a:bodyPr anchor="t" rtlCol="false" tIns="0" lIns="0" bIns="0" rIns="0">
            <a:spAutoFit/>
          </a:bodyPr>
          <a:lstStyle/>
          <a:p>
            <a:pPr>
              <a:lnSpc>
                <a:spcPts val="7499"/>
              </a:lnSpc>
            </a:pPr>
            <a:r>
              <a:rPr lang="en-US" sz="7499" spc="-374">
                <a:solidFill>
                  <a:srgbClr val="3D5635"/>
                </a:solidFill>
                <a:latin typeface="Garet"/>
              </a:rPr>
              <a:t>SUSTAINABLE AGRICULTURE</a:t>
            </a:r>
          </a:p>
          <a:p>
            <a:pPr>
              <a:lnSpc>
                <a:spcPts val="7499"/>
              </a:lnSpc>
            </a:pPr>
            <a:r>
              <a:rPr lang="en-US" sz="7499" spc="-374">
                <a:solidFill>
                  <a:srgbClr val="3D5635"/>
                </a:solidFill>
                <a:latin typeface="Garet"/>
              </a:rPr>
              <a:t>FEEDING THE WORLD RESPONSIBLY</a:t>
            </a:r>
          </a:p>
        </p:txBody>
      </p:sp>
      <p:sp>
        <p:nvSpPr>
          <p:cNvPr name="TextBox 6" id="6"/>
          <p:cNvSpPr txBox="true"/>
          <p:nvPr/>
        </p:nvSpPr>
        <p:spPr>
          <a:xfrm rot="0">
            <a:off x="1028700" y="4999720"/>
            <a:ext cx="16528774" cy="568959"/>
          </a:xfrm>
          <a:prstGeom prst="rect">
            <a:avLst/>
          </a:prstGeom>
        </p:spPr>
        <p:txBody>
          <a:bodyPr anchor="t" rtlCol="false" tIns="0" lIns="0" bIns="0" rIns="0">
            <a:spAutoFit/>
          </a:bodyPr>
          <a:lstStyle/>
          <a:p>
            <a:pPr>
              <a:lnSpc>
                <a:spcPts val="4399"/>
              </a:lnSpc>
            </a:pPr>
            <a:r>
              <a:rPr lang="en-US" sz="4399" spc="-131">
                <a:solidFill>
                  <a:srgbClr val="3D5635"/>
                </a:solidFill>
                <a:latin typeface="Garet"/>
              </a:rPr>
              <a:t>Ensuring Food Security for Future Generations</a:t>
            </a:r>
          </a:p>
        </p:txBody>
      </p:sp>
      <p:sp>
        <p:nvSpPr>
          <p:cNvPr name="TextBox 7" id="7"/>
          <p:cNvSpPr txBox="true"/>
          <p:nvPr/>
        </p:nvSpPr>
        <p:spPr>
          <a:xfrm rot="0">
            <a:off x="1028700" y="896762"/>
            <a:ext cx="5415605" cy="342900"/>
          </a:xfrm>
          <a:prstGeom prst="rect">
            <a:avLst/>
          </a:prstGeom>
        </p:spPr>
        <p:txBody>
          <a:bodyPr anchor="t" rtlCol="false" tIns="0" lIns="0" bIns="0" rIns="0">
            <a:spAutoFit/>
          </a:bodyPr>
          <a:lstStyle/>
          <a:p>
            <a:pPr>
              <a:lnSpc>
                <a:spcPts val="2759"/>
              </a:lnSpc>
            </a:pPr>
            <a:r>
              <a:rPr lang="en-US" sz="2299" spc="-114">
                <a:solidFill>
                  <a:srgbClr val="3D5635"/>
                </a:solidFill>
                <a:latin typeface="Garet"/>
              </a:rPr>
              <a:t>Presented by Arowwai Industries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CF7E7"/>
        </a:solidFill>
      </p:bgPr>
    </p:bg>
    <p:spTree>
      <p:nvGrpSpPr>
        <p:cNvPr id="1" name=""/>
        <p:cNvGrpSpPr/>
        <p:nvPr/>
      </p:nvGrpSpPr>
      <p:grpSpPr>
        <a:xfrm>
          <a:off x="0" y="0"/>
          <a:ext cx="0" cy="0"/>
          <a:chOff x="0" y="0"/>
          <a:chExt cx="0" cy="0"/>
        </a:xfrm>
      </p:grpSpPr>
      <p:sp>
        <p:nvSpPr>
          <p:cNvPr name="TextBox 2" id="2"/>
          <p:cNvSpPr txBox="true"/>
          <p:nvPr/>
        </p:nvSpPr>
        <p:spPr>
          <a:xfrm rot="0">
            <a:off x="1028700" y="1028700"/>
            <a:ext cx="10638660" cy="3495414"/>
          </a:xfrm>
          <a:prstGeom prst="rect">
            <a:avLst/>
          </a:prstGeom>
        </p:spPr>
        <p:txBody>
          <a:bodyPr anchor="t" rtlCol="false" tIns="0" lIns="0" bIns="0" rIns="0">
            <a:spAutoFit/>
          </a:bodyPr>
          <a:lstStyle/>
          <a:p>
            <a:pPr algn="l" marL="0" indent="0" lvl="0">
              <a:lnSpc>
                <a:spcPts val="8999"/>
              </a:lnSpc>
              <a:spcBef>
                <a:spcPct val="0"/>
              </a:spcBef>
            </a:pPr>
            <a:r>
              <a:rPr lang="en-US" sz="9999" spc="-499" strike="noStrike" u="none">
                <a:solidFill>
                  <a:srgbClr val="3D5635"/>
                </a:solidFill>
                <a:latin typeface="Garet"/>
              </a:rPr>
              <a:t>WATER MANAGEMENT IN AGRICULTURE</a:t>
            </a:r>
          </a:p>
        </p:txBody>
      </p:sp>
      <p:grpSp>
        <p:nvGrpSpPr>
          <p:cNvPr name="Group 3" id="3"/>
          <p:cNvGrpSpPr/>
          <p:nvPr/>
        </p:nvGrpSpPr>
        <p:grpSpPr>
          <a:xfrm rot="0">
            <a:off x="1028700" y="4783667"/>
            <a:ext cx="7882467" cy="4474633"/>
            <a:chOff x="0" y="0"/>
            <a:chExt cx="2076041" cy="1178504"/>
          </a:xfrm>
        </p:grpSpPr>
        <p:sp>
          <p:nvSpPr>
            <p:cNvPr name="Freeform 4" id="4"/>
            <p:cNvSpPr/>
            <p:nvPr/>
          </p:nvSpPr>
          <p:spPr>
            <a:xfrm flipH="false" flipV="false" rot="0">
              <a:off x="0" y="0"/>
              <a:ext cx="2076041" cy="1178504"/>
            </a:xfrm>
            <a:custGeom>
              <a:avLst/>
              <a:gdLst/>
              <a:ahLst/>
              <a:cxnLst/>
              <a:rect r="r" b="b" t="t" l="l"/>
              <a:pathLst>
                <a:path h="1178504" w="2076041">
                  <a:moveTo>
                    <a:pt x="0" y="0"/>
                  </a:moveTo>
                  <a:lnTo>
                    <a:pt x="2076041" y="0"/>
                  </a:lnTo>
                  <a:lnTo>
                    <a:pt x="2076041" y="1178504"/>
                  </a:lnTo>
                  <a:lnTo>
                    <a:pt x="0" y="1178504"/>
                  </a:lnTo>
                  <a:close/>
                </a:path>
              </a:pathLst>
            </a:custGeom>
            <a:solidFill>
              <a:srgbClr val="F4E9D5"/>
            </a:solidFill>
          </p:spPr>
        </p:sp>
        <p:sp>
          <p:nvSpPr>
            <p:cNvPr name="TextBox 5" id="5"/>
            <p:cNvSpPr txBox="true"/>
            <p:nvPr/>
          </p:nvSpPr>
          <p:spPr>
            <a:xfrm>
              <a:off x="0" y="38100"/>
              <a:ext cx="2076041" cy="1140404"/>
            </a:xfrm>
            <a:prstGeom prst="rect">
              <a:avLst/>
            </a:prstGeom>
          </p:spPr>
          <p:txBody>
            <a:bodyPr anchor="ctr" rtlCol="false" tIns="50800" lIns="50800" bIns="50800" rIns="50800"/>
            <a:lstStyle/>
            <a:p>
              <a:pPr algn="ctr">
                <a:lnSpc>
                  <a:spcPts val="2000"/>
                </a:lnSpc>
              </a:pPr>
            </a:p>
          </p:txBody>
        </p:sp>
      </p:grpSp>
      <p:grpSp>
        <p:nvGrpSpPr>
          <p:cNvPr name="Group 6" id="6"/>
          <p:cNvGrpSpPr/>
          <p:nvPr/>
        </p:nvGrpSpPr>
        <p:grpSpPr>
          <a:xfrm rot="0">
            <a:off x="9376833" y="4783667"/>
            <a:ext cx="7882467" cy="4474633"/>
            <a:chOff x="0" y="0"/>
            <a:chExt cx="2076041" cy="1178504"/>
          </a:xfrm>
        </p:grpSpPr>
        <p:sp>
          <p:nvSpPr>
            <p:cNvPr name="Freeform 7" id="7"/>
            <p:cNvSpPr/>
            <p:nvPr/>
          </p:nvSpPr>
          <p:spPr>
            <a:xfrm flipH="false" flipV="false" rot="0">
              <a:off x="0" y="0"/>
              <a:ext cx="2076041" cy="1178504"/>
            </a:xfrm>
            <a:custGeom>
              <a:avLst/>
              <a:gdLst/>
              <a:ahLst/>
              <a:cxnLst/>
              <a:rect r="r" b="b" t="t" l="l"/>
              <a:pathLst>
                <a:path h="1178504" w="2076041">
                  <a:moveTo>
                    <a:pt x="0" y="0"/>
                  </a:moveTo>
                  <a:lnTo>
                    <a:pt x="2076041" y="0"/>
                  </a:lnTo>
                  <a:lnTo>
                    <a:pt x="2076041" y="1178504"/>
                  </a:lnTo>
                  <a:lnTo>
                    <a:pt x="0" y="1178504"/>
                  </a:lnTo>
                  <a:close/>
                </a:path>
              </a:pathLst>
            </a:custGeom>
            <a:solidFill>
              <a:srgbClr val="F4E9D5"/>
            </a:solidFill>
          </p:spPr>
        </p:sp>
        <p:sp>
          <p:nvSpPr>
            <p:cNvPr name="TextBox 8" id="8"/>
            <p:cNvSpPr txBox="true"/>
            <p:nvPr/>
          </p:nvSpPr>
          <p:spPr>
            <a:xfrm>
              <a:off x="0" y="38100"/>
              <a:ext cx="2076041" cy="1140404"/>
            </a:xfrm>
            <a:prstGeom prst="rect">
              <a:avLst/>
            </a:prstGeom>
          </p:spPr>
          <p:txBody>
            <a:bodyPr anchor="ctr" rtlCol="false" tIns="50800" lIns="50800" bIns="50800" rIns="50800"/>
            <a:lstStyle/>
            <a:p>
              <a:pPr algn="ctr">
                <a:lnSpc>
                  <a:spcPts val="2000"/>
                </a:lnSpc>
              </a:pPr>
            </a:p>
          </p:txBody>
        </p:sp>
      </p:grpSp>
      <p:grpSp>
        <p:nvGrpSpPr>
          <p:cNvPr name="Group 9" id="9"/>
          <p:cNvGrpSpPr/>
          <p:nvPr/>
        </p:nvGrpSpPr>
        <p:grpSpPr>
          <a:xfrm rot="0">
            <a:off x="11815526" y="1028700"/>
            <a:ext cx="5443774" cy="3128832"/>
            <a:chOff x="0" y="0"/>
            <a:chExt cx="7258365" cy="4171776"/>
          </a:xfrm>
        </p:grpSpPr>
        <p:pic>
          <p:nvPicPr>
            <p:cNvPr name="Picture 10" id="10"/>
            <p:cNvPicPr>
              <a:picLocks noChangeAspect="true"/>
            </p:cNvPicPr>
            <p:nvPr/>
          </p:nvPicPr>
          <p:blipFill>
            <a:blip r:embed="rId2"/>
            <a:srcRect l="0" t="6893" r="0" b="6893"/>
            <a:stretch>
              <a:fillRect/>
            </a:stretch>
          </p:blipFill>
          <p:spPr>
            <a:xfrm flipH="false" flipV="false">
              <a:off x="0" y="0"/>
              <a:ext cx="7258365" cy="4171776"/>
            </a:xfrm>
            <a:prstGeom prst="rect">
              <a:avLst/>
            </a:prstGeom>
          </p:spPr>
        </p:pic>
      </p:grpSp>
      <p:sp>
        <p:nvSpPr>
          <p:cNvPr name="TextBox 11" id="11"/>
          <p:cNvSpPr txBox="true"/>
          <p:nvPr/>
        </p:nvSpPr>
        <p:spPr>
          <a:xfrm rot="0">
            <a:off x="1533525" y="6164051"/>
            <a:ext cx="6874933" cy="2590165"/>
          </a:xfrm>
          <a:prstGeom prst="rect">
            <a:avLst/>
          </a:prstGeom>
        </p:spPr>
        <p:txBody>
          <a:bodyPr anchor="t" rtlCol="false" tIns="0" lIns="0" bIns="0" rIns="0">
            <a:spAutoFit/>
          </a:bodyPr>
          <a:lstStyle/>
          <a:p>
            <a:pPr>
              <a:lnSpc>
                <a:spcPts val="2989"/>
              </a:lnSpc>
            </a:pPr>
            <a:r>
              <a:rPr lang="en-US" sz="2299" spc="-57">
                <a:solidFill>
                  <a:srgbClr val="3D5635"/>
                </a:solidFill>
                <a:latin typeface="Garet"/>
              </a:rPr>
              <a:t>Lorem ipsum dolor sit amet, consectetur adipiscing elit. Etiam nec urna magna. Pellentesque eu tortor ut nunc tincidunt dictum. Mauris ullamcorper interdum risus eget pulvinar. Sed luctus neque a diam ultrices tincidunt. Donec massa leo, consequat sit amet lobortis tincidunt, pharetra at velit.</a:t>
            </a:r>
          </a:p>
        </p:txBody>
      </p:sp>
      <p:sp>
        <p:nvSpPr>
          <p:cNvPr name="TextBox 12" id="12"/>
          <p:cNvSpPr txBox="true"/>
          <p:nvPr/>
        </p:nvSpPr>
        <p:spPr>
          <a:xfrm rot="0">
            <a:off x="9880600" y="6164051"/>
            <a:ext cx="6874933" cy="2590165"/>
          </a:xfrm>
          <a:prstGeom prst="rect">
            <a:avLst/>
          </a:prstGeom>
        </p:spPr>
        <p:txBody>
          <a:bodyPr anchor="t" rtlCol="false" tIns="0" lIns="0" bIns="0" rIns="0">
            <a:spAutoFit/>
          </a:bodyPr>
          <a:lstStyle/>
          <a:p>
            <a:pPr>
              <a:lnSpc>
                <a:spcPts val="2989"/>
              </a:lnSpc>
            </a:pPr>
            <a:r>
              <a:rPr lang="en-US" sz="2299" spc="-57">
                <a:solidFill>
                  <a:srgbClr val="3D5635"/>
                </a:solidFill>
                <a:latin typeface="Garet"/>
              </a:rPr>
              <a:t>Lorem ipsum dolor sit amet, consectetur adipiscing elit. Etiam nec urna magna. Pellentesque eu tortor ut nunc tincidunt dictum. Mauris ullamcorper interdum risus eget pulvinar. Sed luctus neque a diam ultrices tincidunt. Donec massa leo, consequat sit amet lobortis tincidunt, pharetra at velit.</a:t>
            </a:r>
          </a:p>
        </p:txBody>
      </p:sp>
      <p:sp>
        <p:nvSpPr>
          <p:cNvPr name="TextBox 13" id="13"/>
          <p:cNvSpPr txBox="true"/>
          <p:nvPr/>
        </p:nvSpPr>
        <p:spPr>
          <a:xfrm rot="0">
            <a:off x="1533525" y="5306801"/>
            <a:ext cx="4504266" cy="638810"/>
          </a:xfrm>
          <a:prstGeom prst="rect">
            <a:avLst/>
          </a:prstGeom>
        </p:spPr>
        <p:txBody>
          <a:bodyPr anchor="t" rtlCol="false" tIns="0" lIns="0" bIns="0" rIns="0">
            <a:spAutoFit/>
          </a:bodyPr>
          <a:lstStyle/>
          <a:p>
            <a:pPr algn="l" marL="0" indent="0" lvl="0">
              <a:lnSpc>
                <a:spcPts val="2529"/>
              </a:lnSpc>
              <a:spcBef>
                <a:spcPct val="0"/>
              </a:spcBef>
            </a:pPr>
            <a:r>
              <a:rPr lang="en-US" sz="2299" spc="-57">
                <a:solidFill>
                  <a:srgbClr val="3D5635"/>
                </a:solidFill>
                <a:latin typeface="Garet Bold"/>
              </a:rPr>
              <a:t>EFFICIENT WATER USE AND IRRIGATION TECHNIQUES</a:t>
            </a:r>
          </a:p>
        </p:txBody>
      </p:sp>
      <p:sp>
        <p:nvSpPr>
          <p:cNvPr name="TextBox 14" id="14"/>
          <p:cNvSpPr txBox="true"/>
          <p:nvPr/>
        </p:nvSpPr>
        <p:spPr>
          <a:xfrm rot="0">
            <a:off x="9880600" y="5306801"/>
            <a:ext cx="4292600" cy="638810"/>
          </a:xfrm>
          <a:prstGeom prst="rect">
            <a:avLst/>
          </a:prstGeom>
        </p:spPr>
        <p:txBody>
          <a:bodyPr anchor="t" rtlCol="false" tIns="0" lIns="0" bIns="0" rIns="0">
            <a:spAutoFit/>
          </a:bodyPr>
          <a:lstStyle/>
          <a:p>
            <a:pPr algn="l" marL="0" indent="0" lvl="0">
              <a:lnSpc>
                <a:spcPts val="2529"/>
              </a:lnSpc>
              <a:spcBef>
                <a:spcPct val="0"/>
              </a:spcBef>
            </a:pPr>
            <a:r>
              <a:rPr lang="en-US" sz="2299" spc="-57">
                <a:solidFill>
                  <a:srgbClr val="3D5635"/>
                </a:solidFill>
                <a:latin typeface="Garet Bold"/>
              </a:rPr>
              <a:t>RAINWATER HARVESTING AND DRIP IRRIGATION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CF7E7"/>
        </a:solidFill>
      </p:bgPr>
    </p:bg>
    <p:spTree>
      <p:nvGrpSpPr>
        <p:cNvPr id="1" name=""/>
        <p:cNvGrpSpPr/>
        <p:nvPr/>
      </p:nvGrpSpPr>
      <p:grpSpPr>
        <a:xfrm>
          <a:off x="0" y="0"/>
          <a:ext cx="0" cy="0"/>
          <a:chOff x="0" y="0"/>
          <a:chExt cx="0" cy="0"/>
        </a:xfrm>
      </p:grpSpPr>
      <p:grpSp>
        <p:nvGrpSpPr>
          <p:cNvPr name="Group 2" id="2"/>
          <p:cNvGrpSpPr/>
          <p:nvPr/>
        </p:nvGrpSpPr>
        <p:grpSpPr>
          <a:xfrm rot="0">
            <a:off x="0" y="5766858"/>
            <a:ext cx="18288000" cy="4575221"/>
            <a:chOff x="0" y="0"/>
            <a:chExt cx="4816593" cy="1204996"/>
          </a:xfrm>
        </p:grpSpPr>
        <p:sp>
          <p:nvSpPr>
            <p:cNvPr name="Freeform 3" id="3"/>
            <p:cNvSpPr/>
            <p:nvPr/>
          </p:nvSpPr>
          <p:spPr>
            <a:xfrm flipH="false" flipV="false" rot="0">
              <a:off x="0" y="0"/>
              <a:ext cx="4816592" cy="1204997"/>
            </a:xfrm>
            <a:custGeom>
              <a:avLst/>
              <a:gdLst/>
              <a:ahLst/>
              <a:cxnLst/>
              <a:rect r="r" b="b" t="t" l="l"/>
              <a:pathLst>
                <a:path h="1204997" w="4816592">
                  <a:moveTo>
                    <a:pt x="0" y="0"/>
                  </a:moveTo>
                  <a:lnTo>
                    <a:pt x="4816592" y="0"/>
                  </a:lnTo>
                  <a:lnTo>
                    <a:pt x="4816592" y="1204997"/>
                  </a:lnTo>
                  <a:lnTo>
                    <a:pt x="0" y="1204997"/>
                  </a:lnTo>
                  <a:close/>
                </a:path>
              </a:pathLst>
            </a:custGeom>
            <a:solidFill>
              <a:srgbClr val="F4E9D5"/>
            </a:solidFill>
          </p:spPr>
        </p:sp>
        <p:sp>
          <p:nvSpPr>
            <p:cNvPr name="TextBox 4" id="4"/>
            <p:cNvSpPr txBox="true"/>
            <p:nvPr/>
          </p:nvSpPr>
          <p:spPr>
            <a:xfrm>
              <a:off x="0" y="38100"/>
              <a:ext cx="4816593" cy="1166896"/>
            </a:xfrm>
            <a:prstGeom prst="rect">
              <a:avLst/>
            </a:prstGeom>
          </p:spPr>
          <p:txBody>
            <a:bodyPr anchor="ctr" rtlCol="false" tIns="50800" lIns="50800" bIns="50800" rIns="50800"/>
            <a:lstStyle/>
            <a:p>
              <a:pPr algn="ctr">
                <a:lnSpc>
                  <a:spcPts val="2000"/>
                </a:lnSpc>
              </a:pPr>
            </a:p>
          </p:txBody>
        </p:sp>
      </p:grpSp>
      <p:grpSp>
        <p:nvGrpSpPr>
          <p:cNvPr name="Group 5" id="5"/>
          <p:cNvGrpSpPr/>
          <p:nvPr/>
        </p:nvGrpSpPr>
        <p:grpSpPr>
          <a:xfrm rot="0">
            <a:off x="5037667" y="4153958"/>
            <a:ext cx="8212666" cy="3225800"/>
            <a:chOff x="0" y="0"/>
            <a:chExt cx="10950221" cy="4301067"/>
          </a:xfrm>
        </p:grpSpPr>
        <p:pic>
          <p:nvPicPr>
            <p:cNvPr name="Picture 6" id="6"/>
            <p:cNvPicPr>
              <a:picLocks noChangeAspect="true"/>
            </p:cNvPicPr>
            <p:nvPr/>
          </p:nvPicPr>
          <p:blipFill>
            <a:blip r:embed="rId2"/>
            <a:srcRect l="5122" t="21952" r="3540" b="30213"/>
            <a:stretch>
              <a:fillRect/>
            </a:stretch>
          </p:blipFill>
          <p:spPr>
            <a:xfrm flipH="false" flipV="false">
              <a:off x="0" y="0"/>
              <a:ext cx="10950221" cy="4301067"/>
            </a:xfrm>
            <a:prstGeom prst="rect">
              <a:avLst/>
            </a:prstGeom>
          </p:spPr>
        </p:pic>
      </p:grpSp>
      <p:grpSp>
        <p:nvGrpSpPr>
          <p:cNvPr name="Group 7" id="7"/>
          <p:cNvGrpSpPr/>
          <p:nvPr/>
        </p:nvGrpSpPr>
        <p:grpSpPr>
          <a:xfrm rot="0">
            <a:off x="7133167" y="1028700"/>
            <a:ext cx="4021666" cy="833966"/>
            <a:chOff x="0" y="0"/>
            <a:chExt cx="5362221" cy="1111955"/>
          </a:xfrm>
        </p:grpSpPr>
        <p:pic>
          <p:nvPicPr>
            <p:cNvPr name="Picture 8" id="8"/>
            <p:cNvPicPr>
              <a:picLocks noChangeAspect="true"/>
            </p:cNvPicPr>
            <p:nvPr/>
          </p:nvPicPr>
          <p:blipFill>
            <a:blip r:embed="rId3"/>
            <a:srcRect l="0" t="31567" r="0" b="31567"/>
            <a:stretch>
              <a:fillRect/>
            </a:stretch>
          </p:blipFill>
          <p:spPr>
            <a:xfrm flipH="false" flipV="false">
              <a:off x="0" y="0"/>
              <a:ext cx="5362221" cy="1111955"/>
            </a:xfrm>
            <a:prstGeom prst="rect">
              <a:avLst/>
            </a:prstGeom>
          </p:spPr>
        </p:pic>
      </p:grpSp>
      <p:sp>
        <p:nvSpPr>
          <p:cNvPr name="TextBox 9" id="9"/>
          <p:cNvSpPr txBox="true"/>
          <p:nvPr/>
        </p:nvSpPr>
        <p:spPr>
          <a:xfrm rot="0">
            <a:off x="1367367" y="2287145"/>
            <a:ext cx="15553267" cy="1562100"/>
          </a:xfrm>
          <a:prstGeom prst="rect">
            <a:avLst/>
          </a:prstGeom>
        </p:spPr>
        <p:txBody>
          <a:bodyPr anchor="t" rtlCol="false" tIns="0" lIns="0" bIns="0" rIns="0">
            <a:spAutoFit/>
          </a:bodyPr>
          <a:lstStyle/>
          <a:p>
            <a:pPr algn="ctr" marL="0" indent="0" lvl="0">
              <a:lnSpc>
                <a:spcPts val="6000"/>
              </a:lnSpc>
              <a:spcBef>
                <a:spcPct val="0"/>
              </a:spcBef>
            </a:pPr>
            <a:r>
              <a:rPr lang="en-US" sz="6000" spc="-300">
                <a:solidFill>
                  <a:srgbClr val="3D5635"/>
                </a:solidFill>
                <a:latin typeface="Garet"/>
              </a:rPr>
              <a:t>LET'S SOW THE SEEDS OF SUSTAINABILITY TODAY FOR A BOUNTIFUL TOMORROW</a:t>
            </a:r>
          </a:p>
        </p:txBody>
      </p:sp>
      <p:sp>
        <p:nvSpPr>
          <p:cNvPr name="TextBox 10" id="10"/>
          <p:cNvSpPr txBox="true"/>
          <p:nvPr/>
        </p:nvSpPr>
        <p:spPr>
          <a:xfrm rot="0">
            <a:off x="1367367" y="7867736"/>
            <a:ext cx="15553267" cy="1562100"/>
          </a:xfrm>
          <a:prstGeom prst="rect">
            <a:avLst/>
          </a:prstGeom>
        </p:spPr>
        <p:txBody>
          <a:bodyPr anchor="t" rtlCol="false" tIns="0" lIns="0" bIns="0" rIns="0">
            <a:spAutoFit/>
          </a:bodyPr>
          <a:lstStyle/>
          <a:p>
            <a:pPr algn="ctr" marL="0" indent="0" lvl="0">
              <a:lnSpc>
                <a:spcPts val="6000"/>
              </a:lnSpc>
              <a:spcBef>
                <a:spcPct val="0"/>
              </a:spcBef>
            </a:pPr>
            <a:r>
              <a:rPr lang="en-US" sz="6000" spc="-300">
                <a:solidFill>
                  <a:srgbClr val="3D5635"/>
                </a:solidFill>
                <a:latin typeface="Garet"/>
              </a:rPr>
              <a:t>ENSURING A FUTURE WHERE AGRICULTURE THRIVES IN HARMONY WITH NATURE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CF7E7"/>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6815666"/>
            <a:chOff x="0" y="0"/>
            <a:chExt cx="4816593" cy="1795073"/>
          </a:xfrm>
        </p:grpSpPr>
        <p:sp>
          <p:nvSpPr>
            <p:cNvPr name="Freeform 3" id="3"/>
            <p:cNvSpPr/>
            <p:nvPr/>
          </p:nvSpPr>
          <p:spPr>
            <a:xfrm flipH="false" flipV="false" rot="0">
              <a:off x="0" y="0"/>
              <a:ext cx="4816592" cy="1795073"/>
            </a:xfrm>
            <a:custGeom>
              <a:avLst/>
              <a:gdLst/>
              <a:ahLst/>
              <a:cxnLst/>
              <a:rect r="r" b="b" t="t" l="l"/>
              <a:pathLst>
                <a:path h="1795073" w="4816592">
                  <a:moveTo>
                    <a:pt x="0" y="0"/>
                  </a:moveTo>
                  <a:lnTo>
                    <a:pt x="4816592" y="0"/>
                  </a:lnTo>
                  <a:lnTo>
                    <a:pt x="4816592" y="1795073"/>
                  </a:lnTo>
                  <a:lnTo>
                    <a:pt x="0" y="1795073"/>
                  </a:lnTo>
                  <a:close/>
                </a:path>
              </a:pathLst>
            </a:custGeom>
            <a:solidFill>
              <a:srgbClr val="F4E9D5"/>
            </a:solidFill>
          </p:spPr>
        </p:sp>
        <p:sp>
          <p:nvSpPr>
            <p:cNvPr name="TextBox 4" id="4"/>
            <p:cNvSpPr txBox="true"/>
            <p:nvPr/>
          </p:nvSpPr>
          <p:spPr>
            <a:xfrm>
              <a:off x="0" y="38100"/>
              <a:ext cx="4816593" cy="1756973"/>
            </a:xfrm>
            <a:prstGeom prst="rect">
              <a:avLst/>
            </a:prstGeom>
          </p:spPr>
          <p:txBody>
            <a:bodyPr anchor="ctr" rtlCol="false" tIns="50800" lIns="50800" bIns="50800" rIns="50800"/>
            <a:lstStyle/>
            <a:p>
              <a:pPr algn="ctr">
                <a:lnSpc>
                  <a:spcPts val="2000"/>
                </a:lnSpc>
              </a:pPr>
            </a:p>
          </p:txBody>
        </p:sp>
      </p:grpSp>
      <p:grpSp>
        <p:nvGrpSpPr>
          <p:cNvPr name="Group 5" id="5"/>
          <p:cNvGrpSpPr/>
          <p:nvPr/>
        </p:nvGrpSpPr>
        <p:grpSpPr>
          <a:xfrm rot="0">
            <a:off x="14253827" y="1028700"/>
            <a:ext cx="3005473" cy="3983855"/>
            <a:chOff x="0" y="0"/>
            <a:chExt cx="4007298" cy="5311806"/>
          </a:xfrm>
        </p:grpSpPr>
        <p:pic>
          <p:nvPicPr>
            <p:cNvPr name="Picture 6" id="6"/>
            <p:cNvPicPr>
              <a:picLocks noChangeAspect="true"/>
            </p:cNvPicPr>
            <p:nvPr/>
          </p:nvPicPr>
          <p:blipFill>
            <a:blip r:embed="rId2"/>
            <a:srcRect l="46608" t="2180" r="4193" b="0"/>
            <a:stretch>
              <a:fillRect/>
            </a:stretch>
          </p:blipFill>
          <p:spPr>
            <a:xfrm flipH="false" flipV="false">
              <a:off x="0" y="0"/>
              <a:ext cx="4007298" cy="5311806"/>
            </a:xfrm>
            <a:prstGeom prst="rect">
              <a:avLst/>
            </a:prstGeom>
          </p:spPr>
        </p:pic>
      </p:grpSp>
      <p:sp>
        <p:nvSpPr>
          <p:cNvPr name="Freeform 7" id="7"/>
          <p:cNvSpPr/>
          <p:nvPr/>
        </p:nvSpPr>
        <p:spPr>
          <a:xfrm flipH="false" flipV="false" rot="0">
            <a:off x="1169236" y="7860729"/>
            <a:ext cx="580139" cy="580139"/>
          </a:xfrm>
          <a:custGeom>
            <a:avLst/>
            <a:gdLst/>
            <a:ahLst/>
            <a:cxnLst/>
            <a:rect r="r" b="b" t="t" l="l"/>
            <a:pathLst>
              <a:path h="580139" w="580139">
                <a:moveTo>
                  <a:pt x="0" y="0"/>
                </a:moveTo>
                <a:lnTo>
                  <a:pt x="580139" y="0"/>
                </a:lnTo>
                <a:lnTo>
                  <a:pt x="580139" y="580139"/>
                </a:lnTo>
                <a:lnTo>
                  <a:pt x="0" y="580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1177471" y="8753554"/>
            <a:ext cx="540761" cy="385968"/>
          </a:xfrm>
          <a:custGeom>
            <a:avLst/>
            <a:gdLst/>
            <a:ahLst/>
            <a:cxnLst/>
            <a:rect r="r" b="b" t="t" l="l"/>
            <a:pathLst>
              <a:path h="385968" w="540761">
                <a:moveTo>
                  <a:pt x="0" y="0"/>
                </a:moveTo>
                <a:lnTo>
                  <a:pt x="540761" y="0"/>
                </a:lnTo>
                <a:lnTo>
                  <a:pt x="540761" y="385968"/>
                </a:lnTo>
                <a:lnTo>
                  <a:pt x="0" y="38596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true" flipV="false" rot="0">
            <a:off x="15861729" y="7860729"/>
            <a:ext cx="1397571" cy="1397571"/>
          </a:xfrm>
          <a:custGeom>
            <a:avLst/>
            <a:gdLst/>
            <a:ahLst/>
            <a:cxnLst/>
            <a:rect r="r" b="b" t="t" l="l"/>
            <a:pathLst>
              <a:path h="1397571" w="1397571">
                <a:moveTo>
                  <a:pt x="1397571" y="0"/>
                </a:moveTo>
                <a:lnTo>
                  <a:pt x="0" y="0"/>
                </a:lnTo>
                <a:lnTo>
                  <a:pt x="0" y="1397571"/>
                </a:lnTo>
                <a:lnTo>
                  <a:pt x="1397571" y="1397571"/>
                </a:lnTo>
                <a:lnTo>
                  <a:pt x="1397571"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0" id="10"/>
          <p:cNvSpPr/>
          <p:nvPr/>
        </p:nvSpPr>
        <p:spPr>
          <a:xfrm flipH="false" flipV="false" rot="0">
            <a:off x="8414256" y="8615114"/>
            <a:ext cx="518057" cy="643186"/>
          </a:xfrm>
          <a:custGeom>
            <a:avLst/>
            <a:gdLst/>
            <a:ahLst/>
            <a:cxnLst/>
            <a:rect r="r" b="b" t="t" l="l"/>
            <a:pathLst>
              <a:path h="643186" w="518057">
                <a:moveTo>
                  <a:pt x="0" y="0"/>
                </a:moveTo>
                <a:lnTo>
                  <a:pt x="518057" y="0"/>
                </a:lnTo>
                <a:lnTo>
                  <a:pt x="518057" y="643186"/>
                </a:lnTo>
                <a:lnTo>
                  <a:pt x="0" y="64318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1" id="11"/>
          <p:cNvSpPr/>
          <p:nvPr/>
        </p:nvSpPr>
        <p:spPr>
          <a:xfrm flipH="false" flipV="false" rot="0">
            <a:off x="8381535" y="7860729"/>
            <a:ext cx="580139" cy="580139"/>
          </a:xfrm>
          <a:custGeom>
            <a:avLst/>
            <a:gdLst/>
            <a:ahLst/>
            <a:cxnLst/>
            <a:rect r="r" b="b" t="t" l="l"/>
            <a:pathLst>
              <a:path h="580139" w="580139">
                <a:moveTo>
                  <a:pt x="0" y="0"/>
                </a:moveTo>
                <a:lnTo>
                  <a:pt x="580139" y="0"/>
                </a:lnTo>
                <a:lnTo>
                  <a:pt x="580139" y="580139"/>
                </a:lnTo>
                <a:lnTo>
                  <a:pt x="0" y="580139"/>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12" id="12"/>
          <p:cNvSpPr txBox="true"/>
          <p:nvPr/>
        </p:nvSpPr>
        <p:spPr>
          <a:xfrm rot="0">
            <a:off x="2178000" y="8733651"/>
            <a:ext cx="5760006" cy="363789"/>
          </a:xfrm>
          <a:prstGeom prst="rect">
            <a:avLst/>
          </a:prstGeom>
        </p:spPr>
        <p:txBody>
          <a:bodyPr anchor="t" rtlCol="false" tIns="0" lIns="0" bIns="0" rIns="0">
            <a:spAutoFit/>
          </a:bodyPr>
          <a:lstStyle/>
          <a:p>
            <a:pPr>
              <a:lnSpc>
                <a:spcPts val="3046"/>
              </a:lnSpc>
            </a:pPr>
            <a:r>
              <a:rPr lang="en-US" sz="2175">
                <a:solidFill>
                  <a:srgbClr val="3D5635"/>
                </a:solidFill>
                <a:latin typeface="Garet"/>
              </a:rPr>
              <a:t>HELLO@REALLYGREATSITE.COM</a:t>
            </a:r>
          </a:p>
        </p:txBody>
      </p:sp>
      <p:sp>
        <p:nvSpPr>
          <p:cNvPr name="TextBox 13" id="13"/>
          <p:cNvSpPr txBox="true"/>
          <p:nvPr/>
        </p:nvSpPr>
        <p:spPr>
          <a:xfrm rot="0">
            <a:off x="1028700" y="1028700"/>
            <a:ext cx="13026344" cy="4230401"/>
          </a:xfrm>
          <a:prstGeom prst="rect">
            <a:avLst/>
          </a:prstGeom>
        </p:spPr>
        <p:txBody>
          <a:bodyPr anchor="t" rtlCol="false" tIns="0" lIns="0" bIns="0" rIns="0">
            <a:spAutoFit/>
          </a:bodyPr>
          <a:lstStyle/>
          <a:p>
            <a:pPr algn="l" marL="0" indent="0" lvl="0">
              <a:lnSpc>
                <a:spcPts val="16005"/>
              </a:lnSpc>
              <a:spcBef>
                <a:spcPct val="0"/>
              </a:spcBef>
            </a:pPr>
            <a:r>
              <a:rPr lang="en-US" sz="17784" spc="-889">
                <a:solidFill>
                  <a:srgbClr val="3D5635"/>
                </a:solidFill>
                <a:latin typeface="Garet"/>
              </a:rPr>
              <a:t>THANK YOU SO MUCH</a:t>
            </a:r>
          </a:p>
        </p:txBody>
      </p:sp>
      <p:sp>
        <p:nvSpPr>
          <p:cNvPr name="TextBox 14" id="14"/>
          <p:cNvSpPr txBox="true"/>
          <p:nvPr/>
        </p:nvSpPr>
        <p:spPr>
          <a:xfrm rot="0">
            <a:off x="9405204" y="7955655"/>
            <a:ext cx="5760006" cy="363832"/>
          </a:xfrm>
          <a:prstGeom prst="rect">
            <a:avLst/>
          </a:prstGeom>
        </p:spPr>
        <p:txBody>
          <a:bodyPr anchor="t" rtlCol="false" tIns="0" lIns="0" bIns="0" rIns="0">
            <a:spAutoFit/>
          </a:bodyPr>
          <a:lstStyle/>
          <a:p>
            <a:pPr>
              <a:lnSpc>
                <a:spcPts val="3046"/>
              </a:lnSpc>
            </a:pPr>
            <a:r>
              <a:rPr lang="en-US" sz="2175">
                <a:solidFill>
                  <a:srgbClr val="3D5635"/>
                </a:solidFill>
                <a:latin typeface="Garet"/>
              </a:rPr>
              <a:t>WWW.REALLYGREATSITE.COM</a:t>
            </a:r>
          </a:p>
        </p:txBody>
      </p:sp>
      <p:sp>
        <p:nvSpPr>
          <p:cNvPr name="TextBox 15" id="15"/>
          <p:cNvSpPr txBox="true"/>
          <p:nvPr/>
        </p:nvSpPr>
        <p:spPr>
          <a:xfrm rot="0">
            <a:off x="9422844" y="8757537"/>
            <a:ext cx="5760006" cy="363789"/>
          </a:xfrm>
          <a:prstGeom prst="rect">
            <a:avLst/>
          </a:prstGeom>
        </p:spPr>
        <p:txBody>
          <a:bodyPr anchor="t" rtlCol="false" tIns="0" lIns="0" bIns="0" rIns="0">
            <a:spAutoFit/>
          </a:bodyPr>
          <a:lstStyle/>
          <a:p>
            <a:pPr>
              <a:lnSpc>
                <a:spcPts val="3046"/>
              </a:lnSpc>
            </a:pPr>
            <a:r>
              <a:rPr lang="en-US" sz="2175">
                <a:solidFill>
                  <a:srgbClr val="3D5635"/>
                </a:solidFill>
                <a:latin typeface="Garet"/>
              </a:rPr>
              <a:t>123 ANYWHERE ST., ANY CITY</a:t>
            </a:r>
          </a:p>
        </p:txBody>
      </p:sp>
      <p:sp>
        <p:nvSpPr>
          <p:cNvPr name="TextBox 16" id="16"/>
          <p:cNvSpPr txBox="true"/>
          <p:nvPr/>
        </p:nvSpPr>
        <p:spPr>
          <a:xfrm rot="0">
            <a:off x="2178000" y="7949998"/>
            <a:ext cx="5760006" cy="363832"/>
          </a:xfrm>
          <a:prstGeom prst="rect">
            <a:avLst/>
          </a:prstGeom>
        </p:spPr>
        <p:txBody>
          <a:bodyPr anchor="t" rtlCol="false" tIns="0" lIns="0" bIns="0" rIns="0">
            <a:spAutoFit/>
          </a:bodyPr>
          <a:lstStyle/>
          <a:p>
            <a:pPr>
              <a:lnSpc>
                <a:spcPts val="3046"/>
              </a:lnSpc>
            </a:pPr>
            <a:r>
              <a:rPr lang="en-US" sz="2175">
                <a:solidFill>
                  <a:srgbClr val="3D5635"/>
                </a:solidFill>
                <a:latin typeface="Garet"/>
              </a:rPr>
              <a:t>123-456-7890</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CF7E7"/>
        </a:solidFill>
      </p:bgPr>
    </p:bg>
    <p:spTree>
      <p:nvGrpSpPr>
        <p:cNvPr id="1" name=""/>
        <p:cNvGrpSpPr/>
        <p:nvPr/>
      </p:nvGrpSpPr>
      <p:grpSpPr>
        <a:xfrm>
          <a:off x="0" y="0"/>
          <a:ext cx="0" cy="0"/>
          <a:chOff x="0" y="0"/>
          <a:chExt cx="0" cy="0"/>
        </a:xfrm>
      </p:grpSpPr>
      <p:grpSp>
        <p:nvGrpSpPr>
          <p:cNvPr name="Group 2" id="2"/>
          <p:cNvGrpSpPr/>
          <p:nvPr/>
        </p:nvGrpSpPr>
        <p:grpSpPr>
          <a:xfrm rot="0">
            <a:off x="11580956" y="6255021"/>
            <a:ext cx="5678344" cy="3288081"/>
            <a:chOff x="0" y="0"/>
            <a:chExt cx="7571126" cy="4384108"/>
          </a:xfrm>
        </p:grpSpPr>
        <p:pic>
          <p:nvPicPr>
            <p:cNvPr name="Picture 3" id="3"/>
            <p:cNvPicPr>
              <a:picLocks noChangeAspect="true"/>
            </p:cNvPicPr>
            <p:nvPr/>
          </p:nvPicPr>
          <p:blipFill>
            <a:blip r:embed="rId2"/>
            <a:srcRect l="0" t="3614" r="0" b="9581"/>
            <a:stretch>
              <a:fillRect/>
            </a:stretch>
          </p:blipFill>
          <p:spPr>
            <a:xfrm flipH="false" flipV="false">
              <a:off x="0" y="0"/>
              <a:ext cx="7571126" cy="4384108"/>
            </a:xfrm>
            <a:prstGeom prst="rect">
              <a:avLst/>
            </a:prstGeom>
          </p:spPr>
        </p:pic>
      </p:grpSp>
      <p:sp>
        <p:nvSpPr>
          <p:cNvPr name="TextBox 4" id="4"/>
          <p:cNvSpPr txBox="true"/>
          <p:nvPr/>
        </p:nvSpPr>
        <p:spPr>
          <a:xfrm rot="0">
            <a:off x="1028700" y="6047428"/>
            <a:ext cx="9988582" cy="3495674"/>
          </a:xfrm>
          <a:prstGeom prst="rect">
            <a:avLst/>
          </a:prstGeom>
        </p:spPr>
        <p:txBody>
          <a:bodyPr anchor="t" rtlCol="false" tIns="0" lIns="0" bIns="0" rIns="0">
            <a:spAutoFit/>
          </a:bodyPr>
          <a:lstStyle/>
          <a:p>
            <a:pPr marL="0" indent="0" lvl="0">
              <a:lnSpc>
                <a:spcPts val="8999"/>
              </a:lnSpc>
            </a:pPr>
            <a:r>
              <a:rPr lang="en-US" sz="9999" spc="-499" strike="noStrike" u="none">
                <a:solidFill>
                  <a:srgbClr val="3D5635"/>
                </a:solidFill>
                <a:latin typeface="Garet"/>
              </a:rPr>
              <a:t>DEFINITION OF SUSTAINABLE AGRICULTURE</a:t>
            </a:r>
          </a:p>
        </p:txBody>
      </p:sp>
      <p:sp>
        <p:nvSpPr>
          <p:cNvPr name="TextBox 5" id="5"/>
          <p:cNvSpPr txBox="true"/>
          <p:nvPr/>
        </p:nvSpPr>
        <p:spPr>
          <a:xfrm rot="0">
            <a:off x="7558106" y="1009650"/>
            <a:ext cx="9701194" cy="3704590"/>
          </a:xfrm>
          <a:prstGeom prst="rect">
            <a:avLst/>
          </a:prstGeom>
        </p:spPr>
        <p:txBody>
          <a:bodyPr anchor="t" rtlCol="false" tIns="0" lIns="0" bIns="0" rIns="0">
            <a:spAutoFit/>
          </a:bodyPr>
          <a:lstStyle/>
          <a:p>
            <a:pPr>
              <a:lnSpc>
                <a:spcPts val="2989"/>
              </a:lnSpc>
            </a:pPr>
            <a:r>
              <a:rPr lang="en-US" sz="2299" spc="-57">
                <a:solidFill>
                  <a:srgbClr val="3D5635"/>
                </a:solidFill>
                <a:latin typeface="Garet"/>
              </a:rPr>
              <a:t>Lorem ipsum dolor sit amet, consectetur adipiscing elit. Mauris at justo tortor. Etiam nec urna magna. Pellentesque eu tortor ut nunc tincidunt dictum. Mauris ullamcorper interdum risus eget pulvinar. Sed luctus neque a diam ultrices tincidunt. Donec massa leo, consequat sit amet lobortis tincidunt, pharetra at velit. Etiam mi risus, aliquam sit amet urna id, varius posuere massa. Lorem ipsum dolor sit amet, consectetur adipiscing elit. Suspendisse rutrum tempus lacinia. Praesent justo tortor, ultricies sit amet lacus eu, fringilla bibendum eros. Sed felis risus, sodales quis pulvinar non, interdum nec massa. Sed tempor convallis suscipit.</a:t>
            </a:r>
          </a:p>
        </p:txBody>
      </p:sp>
      <p:sp>
        <p:nvSpPr>
          <p:cNvPr name="TextBox 6" id="6"/>
          <p:cNvSpPr txBox="true"/>
          <p:nvPr/>
        </p:nvSpPr>
        <p:spPr>
          <a:xfrm rot="0">
            <a:off x="1028700" y="1056640"/>
            <a:ext cx="3035387" cy="685800"/>
          </a:xfrm>
          <a:prstGeom prst="rect">
            <a:avLst/>
          </a:prstGeom>
        </p:spPr>
        <p:txBody>
          <a:bodyPr anchor="t" rtlCol="false" tIns="0" lIns="0" bIns="0" rIns="0">
            <a:spAutoFit/>
          </a:bodyPr>
          <a:lstStyle/>
          <a:p>
            <a:pPr>
              <a:lnSpc>
                <a:spcPts val="2759"/>
              </a:lnSpc>
            </a:pPr>
            <a:r>
              <a:rPr lang="en-US" sz="2299" spc="-114">
                <a:solidFill>
                  <a:srgbClr val="3D5635"/>
                </a:solidFill>
                <a:latin typeface="Garet"/>
              </a:rPr>
              <a:t>Presented by </a:t>
            </a:r>
            <a:r>
              <a:rPr lang="en-US" sz="2299" spc="-114">
                <a:solidFill>
                  <a:srgbClr val="3D5635"/>
                </a:solidFill>
                <a:latin typeface="Garet"/>
              </a:rPr>
              <a:t> </a:t>
            </a:r>
            <a:r>
              <a:rPr lang="en-US" sz="2299" spc="-114">
                <a:solidFill>
                  <a:srgbClr val="3D5635"/>
                </a:solidFill>
                <a:latin typeface="Garet"/>
              </a:rPr>
              <a:t>Arowwai Industries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CF7E7"/>
        </a:solidFill>
      </p:bgPr>
    </p:bg>
    <p:spTree>
      <p:nvGrpSpPr>
        <p:cNvPr id="1" name=""/>
        <p:cNvGrpSpPr/>
        <p:nvPr/>
      </p:nvGrpSpPr>
      <p:grpSpPr>
        <a:xfrm>
          <a:off x="0" y="0"/>
          <a:ext cx="0" cy="0"/>
          <a:chOff x="0" y="0"/>
          <a:chExt cx="0" cy="0"/>
        </a:xfrm>
      </p:grpSpPr>
      <p:grpSp>
        <p:nvGrpSpPr>
          <p:cNvPr name="Group 2" id="2"/>
          <p:cNvGrpSpPr/>
          <p:nvPr/>
        </p:nvGrpSpPr>
        <p:grpSpPr>
          <a:xfrm rot="0">
            <a:off x="0" y="0"/>
            <a:ext cx="6134706" cy="10287000"/>
            <a:chOff x="0" y="0"/>
            <a:chExt cx="1615725" cy="2709333"/>
          </a:xfrm>
        </p:grpSpPr>
        <p:sp>
          <p:nvSpPr>
            <p:cNvPr name="Freeform 3" id="3"/>
            <p:cNvSpPr/>
            <p:nvPr/>
          </p:nvSpPr>
          <p:spPr>
            <a:xfrm flipH="false" flipV="false" rot="0">
              <a:off x="0" y="0"/>
              <a:ext cx="1615725" cy="2709333"/>
            </a:xfrm>
            <a:custGeom>
              <a:avLst/>
              <a:gdLst/>
              <a:ahLst/>
              <a:cxnLst/>
              <a:rect r="r" b="b" t="t" l="l"/>
              <a:pathLst>
                <a:path h="2709333" w="1615725">
                  <a:moveTo>
                    <a:pt x="0" y="0"/>
                  </a:moveTo>
                  <a:lnTo>
                    <a:pt x="1615725" y="0"/>
                  </a:lnTo>
                  <a:lnTo>
                    <a:pt x="1615725" y="2709333"/>
                  </a:lnTo>
                  <a:lnTo>
                    <a:pt x="0" y="2709333"/>
                  </a:lnTo>
                  <a:close/>
                </a:path>
              </a:pathLst>
            </a:custGeom>
            <a:solidFill>
              <a:srgbClr val="F4E9D5"/>
            </a:solidFill>
          </p:spPr>
        </p:sp>
        <p:sp>
          <p:nvSpPr>
            <p:cNvPr name="TextBox 4" id="4"/>
            <p:cNvSpPr txBox="true"/>
            <p:nvPr/>
          </p:nvSpPr>
          <p:spPr>
            <a:xfrm>
              <a:off x="0" y="38100"/>
              <a:ext cx="1615725" cy="2671233"/>
            </a:xfrm>
            <a:prstGeom prst="rect">
              <a:avLst/>
            </a:prstGeom>
          </p:spPr>
          <p:txBody>
            <a:bodyPr anchor="ctr" rtlCol="false" tIns="50800" lIns="50800" bIns="50800" rIns="50800"/>
            <a:lstStyle/>
            <a:p>
              <a:pPr algn="ctr">
                <a:lnSpc>
                  <a:spcPts val="2000"/>
                </a:lnSpc>
              </a:pPr>
            </a:p>
          </p:txBody>
        </p:sp>
      </p:grpSp>
      <p:pic>
        <p:nvPicPr>
          <p:cNvPr name="Picture 5" id="5"/>
          <p:cNvPicPr>
            <a:picLocks noChangeAspect="true"/>
          </p:cNvPicPr>
          <p:nvPr/>
        </p:nvPicPr>
        <p:blipFill>
          <a:blip r:embed="rId2"/>
          <a:stretch>
            <a:fillRect/>
          </a:stretch>
        </p:blipFill>
        <p:spPr>
          <a:xfrm rot="0">
            <a:off x="5979112" y="-34743"/>
            <a:ext cx="12761052" cy="7470198"/>
          </a:xfrm>
          <a:prstGeom prst="rect">
            <a:avLst/>
          </a:prstGeom>
        </p:spPr>
      </p:pic>
      <p:sp>
        <p:nvSpPr>
          <p:cNvPr name="TextBox 6" id="6"/>
          <p:cNvSpPr txBox="true"/>
          <p:nvPr/>
        </p:nvSpPr>
        <p:spPr>
          <a:xfrm rot="0">
            <a:off x="6843751" y="7349485"/>
            <a:ext cx="10832993" cy="2202186"/>
          </a:xfrm>
          <a:prstGeom prst="rect">
            <a:avLst/>
          </a:prstGeom>
        </p:spPr>
        <p:txBody>
          <a:bodyPr anchor="t" rtlCol="false" tIns="0" lIns="0" bIns="0" rIns="0">
            <a:spAutoFit/>
          </a:bodyPr>
          <a:lstStyle/>
          <a:p>
            <a:pPr algn="l" marL="0" indent="0" lvl="0">
              <a:lnSpc>
                <a:spcPts val="8370"/>
              </a:lnSpc>
            </a:pPr>
            <a:r>
              <a:rPr lang="en-US" sz="9300" spc="-465" strike="noStrike" u="none">
                <a:solidFill>
                  <a:srgbClr val="3D5635"/>
                </a:solidFill>
                <a:latin typeface="Garet"/>
              </a:rPr>
              <a:t>THE GLOBAL FOOD CHALLENGE</a:t>
            </a:r>
          </a:p>
        </p:txBody>
      </p:sp>
      <p:sp>
        <p:nvSpPr>
          <p:cNvPr name="Freeform 7" id="7"/>
          <p:cNvSpPr/>
          <p:nvPr/>
        </p:nvSpPr>
        <p:spPr>
          <a:xfrm flipH="false" flipV="false" rot="0">
            <a:off x="16199613" y="8422003"/>
            <a:ext cx="1145412" cy="912034"/>
          </a:xfrm>
          <a:custGeom>
            <a:avLst/>
            <a:gdLst/>
            <a:ahLst/>
            <a:cxnLst/>
            <a:rect r="r" b="b" t="t" l="l"/>
            <a:pathLst>
              <a:path h="912034" w="1145412">
                <a:moveTo>
                  <a:pt x="0" y="0"/>
                </a:moveTo>
                <a:lnTo>
                  <a:pt x="1145412" y="0"/>
                </a:lnTo>
                <a:lnTo>
                  <a:pt x="1145412" y="912034"/>
                </a:lnTo>
                <a:lnTo>
                  <a:pt x="0" y="91203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1155332" y="5925185"/>
            <a:ext cx="4091516" cy="3333115"/>
          </a:xfrm>
          <a:prstGeom prst="rect">
            <a:avLst/>
          </a:prstGeom>
        </p:spPr>
        <p:txBody>
          <a:bodyPr anchor="t" rtlCol="false" tIns="0" lIns="0" bIns="0" rIns="0">
            <a:spAutoFit/>
          </a:bodyPr>
          <a:lstStyle/>
          <a:p>
            <a:pPr algn="just">
              <a:lnSpc>
                <a:spcPts val="2989"/>
              </a:lnSpc>
            </a:pPr>
            <a:r>
              <a:rPr lang="en-US" sz="2299" spc="-57">
                <a:solidFill>
                  <a:srgbClr val="3D5635"/>
                </a:solidFill>
                <a:latin typeface="Garet"/>
              </a:rPr>
              <a:t>Etiam mi risus, aliquam sit amet urna id, varius posuere massa. Lorem ipsum dolor sit amet consectetur adipiscing elit.</a:t>
            </a:r>
          </a:p>
          <a:p>
            <a:pPr algn="just">
              <a:lnSpc>
                <a:spcPts val="2989"/>
              </a:lnSpc>
            </a:pPr>
          </a:p>
          <a:p>
            <a:pPr algn="just">
              <a:lnSpc>
                <a:spcPts val="2989"/>
              </a:lnSpc>
            </a:pPr>
            <a:r>
              <a:rPr lang="en-US" sz="2299" spc="-57">
                <a:solidFill>
                  <a:srgbClr val="3D5635"/>
                </a:solidFill>
                <a:latin typeface="Garet"/>
              </a:rPr>
              <a:t>Suspendisse rutrum tempus lacinia. Praesent justo tortor ultricies sit </a:t>
            </a:r>
          </a:p>
        </p:txBody>
      </p:sp>
      <p:sp>
        <p:nvSpPr>
          <p:cNvPr name="TextBox 9" id="9"/>
          <p:cNvSpPr txBox="true"/>
          <p:nvPr/>
        </p:nvSpPr>
        <p:spPr>
          <a:xfrm rot="0">
            <a:off x="1155332" y="4582754"/>
            <a:ext cx="4091516" cy="953135"/>
          </a:xfrm>
          <a:prstGeom prst="rect">
            <a:avLst/>
          </a:prstGeom>
        </p:spPr>
        <p:txBody>
          <a:bodyPr anchor="t" rtlCol="false" tIns="0" lIns="0" bIns="0" rIns="0">
            <a:spAutoFit/>
          </a:bodyPr>
          <a:lstStyle/>
          <a:p>
            <a:pPr>
              <a:lnSpc>
                <a:spcPts val="2529"/>
              </a:lnSpc>
            </a:pPr>
            <a:r>
              <a:rPr lang="en-US" sz="2299" spc="-57">
                <a:solidFill>
                  <a:srgbClr val="3D5635"/>
                </a:solidFill>
                <a:latin typeface="Garet Bold"/>
              </a:rPr>
              <a:t>CURRENT POPULATION TRENDS AND THEIR IMPACT ON FOOD DEMAND</a:t>
            </a:r>
          </a:p>
        </p:txBody>
      </p:sp>
      <p:grpSp>
        <p:nvGrpSpPr>
          <p:cNvPr name="Group 10" id="10"/>
          <p:cNvGrpSpPr/>
          <p:nvPr/>
        </p:nvGrpSpPr>
        <p:grpSpPr>
          <a:xfrm rot="0">
            <a:off x="1155332" y="1028700"/>
            <a:ext cx="4091516" cy="3126659"/>
            <a:chOff x="0" y="0"/>
            <a:chExt cx="5455355" cy="4168878"/>
          </a:xfrm>
        </p:grpSpPr>
        <p:pic>
          <p:nvPicPr>
            <p:cNvPr name="Picture 11" id="11"/>
            <p:cNvPicPr>
              <a:picLocks noChangeAspect="true"/>
            </p:cNvPicPr>
            <p:nvPr/>
          </p:nvPicPr>
          <p:blipFill>
            <a:blip r:embed="rId5"/>
            <a:srcRect l="7552" t="0" r="7552" b="0"/>
            <a:stretch>
              <a:fillRect/>
            </a:stretch>
          </p:blipFill>
          <p:spPr>
            <a:xfrm flipH="false" flipV="false">
              <a:off x="0" y="0"/>
              <a:ext cx="5455355" cy="4168878"/>
            </a:xfrm>
            <a:prstGeom prst="rect">
              <a:avLst/>
            </a:prstGeom>
          </p:spPr>
        </p:pic>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CF7E7"/>
        </a:solidFill>
      </p:bgPr>
    </p:bg>
    <p:spTree>
      <p:nvGrpSpPr>
        <p:cNvPr id="1" name=""/>
        <p:cNvGrpSpPr/>
        <p:nvPr/>
      </p:nvGrpSpPr>
      <p:grpSpPr>
        <a:xfrm>
          <a:off x="0" y="0"/>
          <a:ext cx="0" cy="0"/>
          <a:chOff x="0" y="0"/>
          <a:chExt cx="0" cy="0"/>
        </a:xfrm>
      </p:grpSpPr>
      <p:grpSp>
        <p:nvGrpSpPr>
          <p:cNvPr name="Group 2" id="2"/>
          <p:cNvGrpSpPr/>
          <p:nvPr/>
        </p:nvGrpSpPr>
        <p:grpSpPr>
          <a:xfrm rot="0">
            <a:off x="1028700" y="1028700"/>
            <a:ext cx="5797550" cy="3139488"/>
            <a:chOff x="0" y="0"/>
            <a:chExt cx="7730066" cy="4185985"/>
          </a:xfrm>
        </p:grpSpPr>
        <p:pic>
          <p:nvPicPr>
            <p:cNvPr name="Picture 3" id="3"/>
            <p:cNvPicPr>
              <a:picLocks noChangeAspect="true"/>
            </p:cNvPicPr>
            <p:nvPr/>
          </p:nvPicPr>
          <p:blipFill>
            <a:blip r:embed="rId2"/>
            <a:srcRect l="29800" t="29725" r="0" b="13288"/>
            <a:stretch>
              <a:fillRect/>
            </a:stretch>
          </p:blipFill>
          <p:spPr>
            <a:xfrm flipH="false" flipV="false">
              <a:off x="0" y="0"/>
              <a:ext cx="7730066" cy="4185985"/>
            </a:xfrm>
            <a:prstGeom prst="rect">
              <a:avLst/>
            </a:prstGeom>
          </p:spPr>
        </p:pic>
      </p:grpSp>
      <p:grpSp>
        <p:nvGrpSpPr>
          <p:cNvPr name="Group 4" id="4"/>
          <p:cNvGrpSpPr/>
          <p:nvPr/>
        </p:nvGrpSpPr>
        <p:grpSpPr>
          <a:xfrm rot="0">
            <a:off x="1028700" y="4900433"/>
            <a:ext cx="5030605" cy="4357867"/>
            <a:chOff x="0" y="0"/>
            <a:chExt cx="2051063" cy="1776776"/>
          </a:xfrm>
        </p:grpSpPr>
        <p:sp>
          <p:nvSpPr>
            <p:cNvPr name="Freeform 5" id="5"/>
            <p:cNvSpPr/>
            <p:nvPr/>
          </p:nvSpPr>
          <p:spPr>
            <a:xfrm flipH="false" flipV="false" rot="0">
              <a:off x="0" y="0"/>
              <a:ext cx="2051063" cy="1776776"/>
            </a:xfrm>
            <a:custGeom>
              <a:avLst/>
              <a:gdLst/>
              <a:ahLst/>
              <a:cxnLst/>
              <a:rect r="r" b="b" t="t" l="l"/>
              <a:pathLst>
                <a:path h="1776776" w="2051063">
                  <a:moveTo>
                    <a:pt x="0" y="0"/>
                  </a:moveTo>
                  <a:lnTo>
                    <a:pt x="2051063" y="0"/>
                  </a:lnTo>
                  <a:lnTo>
                    <a:pt x="2051063" y="1776776"/>
                  </a:lnTo>
                  <a:lnTo>
                    <a:pt x="0" y="1776776"/>
                  </a:lnTo>
                  <a:close/>
                </a:path>
              </a:pathLst>
            </a:custGeom>
            <a:solidFill>
              <a:srgbClr val="F4E9D5"/>
            </a:solidFill>
          </p:spPr>
        </p:sp>
        <p:sp>
          <p:nvSpPr>
            <p:cNvPr name="TextBox 6" id="6"/>
            <p:cNvSpPr txBox="true"/>
            <p:nvPr/>
          </p:nvSpPr>
          <p:spPr>
            <a:xfrm>
              <a:off x="0" y="38100"/>
              <a:ext cx="2051063" cy="1738676"/>
            </a:xfrm>
            <a:prstGeom prst="rect">
              <a:avLst/>
            </a:prstGeom>
          </p:spPr>
          <p:txBody>
            <a:bodyPr anchor="ctr" rtlCol="false" tIns="50800" lIns="50800" bIns="50800" rIns="50800"/>
            <a:lstStyle/>
            <a:p>
              <a:pPr algn="ctr">
                <a:lnSpc>
                  <a:spcPts val="2000"/>
                </a:lnSpc>
              </a:pPr>
            </a:p>
          </p:txBody>
        </p:sp>
      </p:grpSp>
      <p:grpSp>
        <p:nvGrpSpPr>
          <p:cNvPr name="Group 7" id="7"/>
          <p:cNvGrpSpPr/>
          <p:nvPr/>
        </p:nvGrpSpPr>
        <p:grpSpPr>
          <a:xfrm rot="0">
            <a:off x="6628698" y="4900433"/>
            <a:ext cx="5030605" cy="4357867"/>
            <a:chOff x="0" y="0"/>
            <a:chExt cx="2051063" cy="1776776"/>
          </a:xfrm>
        </p:grpSpPr>
        <p:sp>
          <p:nvSpPr>
            <p:cNvPr name="Freeform 8" id="8"/>
            <p:cNvSpPr/>
            <p:nvPr/>
          </p:nvSpPr>
          <p:spPr>
            <a:xfrm flipH="false" flipV="false" rot="0">
              <a:off x="0" y="0"/>
              <a:ext cx="2051063" cy="1776776"/>
            </a:xfrm>
            <a:custGeom>
              <a:avLst/>
              <a:gdLst/>
              <a:ahLst/>
              <a:cxnLst/>
              <a:rect r="r" b="b" t="t" l="l"/>
              <a:pathLst>
                <a:path h="1776776" w="2051063">
                  <a:moveTo>
                    <a:pt x="0" y="0"/>
                  </a:moveTo>
                  <a:lnTo>
                    <a:pt x="2051063" y="0"/>
                  </a:lnTo>
                  <a:lnTo>
                    <a:pt x="2051063" y="1776776"/>
                  </a:lnTo>
                  <a:lnTo>
                    <a:pt x="0" y="1776776"/>
                  </a:lnTo>
                  <a:close/>
                </a:path>
              </a:pathLst>
            </a:custGeom>
            <a:solidFill>
              <a:srgbClr val="F4E9D5"/>
            </a:solidFill>
          </p:spPr>
        </p:sp>
        <p:sp>
          <p:nvSpPr>
            <p:cNvPr name="TextBox 9" id="9"/>
            <p:cNvSpPr txBox="true"/>
            <p:nvPr/>
          </p:nvSpPr>
          <p:spPr>
            <a:xfrm>
              <a:off x="0" y="38100"/>
              <a:ext cx="2051063" cy="1738676"/>
            </a:xfrm>
            <a:prstGeom prst="rect">
              <a:avLst/>
            </a:prstGeom>
          </p:spPr>
          <p:txBody>
            <a:bodyPr anchor="ctr" rtlCol="false" tIns="50800" lIns="50800" bIns="50800" rIns="50800"/>
            <a:lstStyle/>
            <a:p>
              <a:pPr algn="ctr">
                <a:lnSpc>
                  <a:spcPts val="2000"/>
                </a:lnSpc>
              </a:pPr>
            </a:p>
          </p:txBody>
        </p:sp>
      </p:grpSp>
      <p:grpSp>
        <p:nvGrpSpPr>
          <p:cNvPr name="Group 10" id="10"/>
          <p:cNvGrpSpPr/>
          <p:nvPr/>
        </p:nvGrpSpPr>
        <p:grpSpPr>
          <a:xfrm rot="0">
            <a:off x="12228695" y="4900433"/>
            <a:ext cx="5030605" cy="4357867"/>
            <a:chOff x="0" y="0"/>
            <a:chExt cx="2051063" cy="1776776"/>
          </a:xfrm>
        </p:grpSpPr>
        <p:sp>
          <p:nvSpPr>
            <p:cNvPr name="Freeform 11" id="11"/>
            <p:cNvSpPr/>
            <p:nvPr/>
          </p:nvSpPr>
          <p:spPr>
            <a:xfrm flipH="false" flipV="false" rot="0">
              <a:off x="0" y="0"/>
              <a:ext cx="2051063" cy="1776776"/>
            </a:xfrm>
            <a:custGeom>
              <a:avLst/>
              <a:gdLst/>
              <a:ahLst/>
              <a:cxnLst/>
              <a:rect r="r" b="b" t="t" l="l"/>
              <a:pathLst>
                <a:path h="1776776" w="2051063">
                  <a:moveTo>
                    <a:pt x="0" y="0"/>
                  </a:moveTo>
                  <a:lnTo>
                    <a:pt x="2051063" y="0"/>
                  </a:lnTo>
                  <a:lnTo>
                    <a:pt x="2051063" y="1776776"/>
                  </a:lnTo>
                  <a:lnTo>
                    <a:pt x="0" y="1776776"/>
                  </a:lnTo>
                  <a:close/>
                </a:path>
              </a:pathLst>
            </a:custGeom>
            <a:solidFill>
              <a:srgbClr val="F4E9D5"/>
            </a:solidFill>
          </p:spPr>
        </p:sp>
        <p:sp>
          <p:nvSpPr>
            <p:cNvPr name="TextBox 12" id="12"/>
            <p:cNvSpPr txBox="true"/>
            <p:nvPr/>
          </p:nvSpPr>
          <p:spPr>
            <a:xfrm>
              <a:off x="0" y="38100"/>
              <a:ext cx="2051063" cy="1738676"/>
            </a:xfrm>
            <a:prstGeom prst="rect">
              <a:avLst/>
            </a:prstGeom>
          </p:spPr>
          <p:txBody>
            <a:bodyPr anchor="ctr" rtlCol="false" tIns="50800" lIns="50800" bIns="50800" rIns="50800"/>
            <a:lstStyle/>
            <a:p>
              <a:pPr algn="ctr">
                <a:lnSpc>
                  <a:spcPts val="2000"/>
                </a:lnSpc>
              </a:pPr>
            </a:p>
          </p:txBody>
        </p:sp>
      </p:grpSp>
      <p:sp>
        <p:nvSpPr>
          <p:cNvPr name="Freeform 13" id="13"/>
          <p:cNvSpPr/>
          <p:nvPr/>
        </p:nvSpPr>
        <p:spPr>
          <a:xfrm flipH="false" flipV="false" rot="0">
            <a:off x="4877361" y="5218648"/>
            <a:ext cx="862336" cy="844635"/>
          </a:xfrm>
          <a:custGeom>
            <a:avLst/>
            <a:gdLst/>
            <a:ahLst/>
            <a:cxnLst/>
            <a:rect r="r" b="b" t="t" l="l"/>
            <a:pathLst>
              <a:path h="844635" w="862336">
                <a:moveTo>
                  <a:pt x="0" y="0"/>
                </a:moveTo>
                <a:lnTo>
                  <a:pt x="862337" y="0"/>
                </a:lnTo>
                <a:lnTo>
                  <a:pt x="862337" y="844634"/>
                </a:lnTo>
                <a:lnTo>
                  <a:pt x="0" y="84463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a:ln cap="sq">
            <a:noFill/>
            <a:prstDash val="solid"/>
            <a:miter/>
          </a:ln>
        </p:spPr>
      </p:sp>
      <p:sp>
        <p:nvSpPr>
          <p:cNvPr name="Freeform 14" id="14"/>
          <p:cNvSpPr/>
          <p:nvPr/>
        </p:nvSpPr>
        <p:spPr>
          <a:xfrm flipH="false" flipV="false" rot="0">
            <a:off x="10427350" y="5218648"/>
            <a:ext cx="893793" cy="844635"/>
          </a:xfrm>
          <a:custGeom>
            <a:avLst/>
            <a:gdLst/>
            <a:ahLst/>
            <a:cxnLst/>
            <a:rect r="r" b="b" t="t" l="l"/>
            <a:pathLst>
              <a:path h="844635" w="893793">
                <a:moveTo>
                  <a:pt x="0" y="0"/>
                </a:moveTo>
                <a:lnTo>
                  <a:pt x="893793" y="0"/>
                </a:lnTo>
                <a:lnTo>
                  <a:pt x="893793" y="844634"/>
                </a:lnTo>
                <a:lnTo>
                  <a:pt x="0" y="84463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a:ln cap="sq">
            <a:noFill/>
            <a:prstDash val="solid"/>
            <a:miter/>
          </a:ln>
        </p:spPr>
      </p:sp>
      <p:sp>
        <p:nvSpPr>
          <p:cNvPr name="Freeform 15" id="15"/>
          <p:cNvSpPr/>
          <p:nvPr/>
        </p:nvSpPr>
        <p:spPr>
          <a:xfrm flipH="false" flipV="false" rot="0">
            <a:off x="16195347" y="5218648"/>
            <a:ext cx="743278" cy="844635"/>
          </a:xfrm>
          <a:custGeom>
            <a:avLst/>
            <a:gdLst/>
            <a:ahLst/>
            <a:cxnLst/>
            <a:rect r="r" b="b" t="t" l="l"/>
            <a:pathLst>
              <a:path h="844635" w="743278">
                <a:moveTo>
                  <a:pt x="0" y="0"/>
                </a:moveTo>
                <a:lnTo>
                  <a:pt x="743278" y="0"/>
                </a:lnTo>
                <a:lnTo>
                  <a:pt x="743278" y="844634"/>
                </a:lnTo>
                <a:lnTo>
                  <a:pt x="0" y="84463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a:ln cap="sq">
            <a:noFill/>
            <a:prstDash val="solid"/>
            <a:miter/>
          </a:ln>
        </p:spPr>
      </p:sp>
      <p:sp>
        <p:nvSpPr>
          <p:cNvPr name="TextBox 16" id="16"/>
          <p:cNvSpPr txBox="true"/>
          <p:nvPr/>
        </p:nvSpPr>
        <p:spPr>
          <a:xfrm rot="0">
            <a:off x="7294034" y="1028700"/>
            <a:ext cx="10537192" cy="3495674"/>
          </a:xfrm>
          <a:prstGeom prst="rect">
            <a:avLst/>
          </a:prstGeom>
        </p:spPr>
        <p:txBody>
          <a:bodyPr anchor="t" rtlCol="false" tIns="0" lIns="0" bIns="0" rIns="0">
            <a:spAutoFit/>
          </a:bodyPr>
          <a:lstStyle/>
          <a:p>
            <a:pPr algn="l" marL="0" indent="0" lvl="0">
              <a:lnSpc>
                <a:spcPts val="8999"/>
              </a:lnSpc>
              <a:spcBef>
                <a:spcPct val="0"/>
              </a:spcBef>
            </a:pPr>
            <a:r>
              <a:rPr lang="en-US" sz="9999" spc="-499" strike="noStrike" u="none">
                <a:solidFill>
                  <a:srgbClr val="3D5635"/>
                </a:solidFill>
                <a:latin typeface="Garet"/>
              </a:rPr>
              <a:t>KEY PRINCIPLES OF SUSTAINABLE AGRICULTURE</a:t>
            </a:r>
          </a:p>
        </p:txBody>
      </p:sp>
      <p:sp>
        <p:nvSpPr>
          <p:cNvPr name="TextBox 17" id="17"/>
          <p:cNvSpPr txBox="true"/>
          <p:nvPr/>
        </p:nvSpPr>
        <p:spPr>
          <a:xfrm rot="0">
            <a:off x="1346200" y="7060317"/>
            <a:ext cx="4393498" cy="1936490"/>
          </a:xfrm>
          <a:prstGeom prst="rect">
            <a:avLst/>
          </a:prstGeom>
        </p:spPr>
        <p:txBody>
          <a:bodyPr anchor="t" rtlCol="false" tIns="0" lIns="0" bIns="0" rIns="0">
            <a:spAutoFit/>
          </a:bodyPr>
          <a:lstStyle/>
          <a:p>
            <a:pPr>
              <a:lnSpc>
                <a:spcPts val="2600"/>
              </a:lnSpc>
            </a:pPr>
            <a:r>
              <a:rPr lang="en-US" sz="2000" spc="-50">
                <a:solidFill>
                  <a:srgbClr val="3D5635"/>
                </a:solidFill>
                <a:latin typeface="Garet"/>
              </a:rPr>
              <a:t>Lorem ipsum dolor sit amet, consectetur adipiscing elit. Mauris at justo tortor. Etiam nec urna magna. Pellentesque eu tortor ut nunc tincidunt dictum. Mauris ullamcorper interdum risus eget.</a:t>
            </a:r>
          </a:p>
        </p:txBody>
      </p:sp>
      <p:sp>
        <p:nvSpPr>
          <p:cNvPr name="TextBox 18" id="18"/>
          <p:cNvSpPr txBox="true"/>
          <p:nvPr/>
        </p:nvSpPr>
        <p:spPr>
          <a:xfrm rot="0">
            <a:off x="6947251" y="7060317"/>
            <a:ext cx="4393498" cy="1936490"/>
          </a:xfrm>
          <a:prstGeom prst="rect">
            <a:avLst/>
          </a:prstGeom>
        </p:spPr>
        <p:txBody>
          <a:bodyPr anchor="t" rtlCol="false" tIns="0" lIns="0" bIns="0" rIns="0">
            <a:spAutoFit/>
          </a:bodyPr>
          <a:lstStyle/>
          <a:p>
            <a:pPr>
              <a:lnSpc>
                <a:spcPts val="2600"/>
              </a:lnSpc>
            </a:pPr>
            <a:r>
              <a:rPr lang="en-US" sz="2000" spc="-50">
                <a:solidFill>
                  <a:srgbClr val="3D5635"/>
                </a:solidFill>
                <a:latin typeface="Garet"/>
              </a:rPr>
              <a:t>Lorem ipsum dolor sit amet, consectetur adipiscing elit. Mauris at justo tortor. Etiam nec urna magna. Pellentesque eu tortor ut nunc tincidunt dictum. Mauris ullamcorper interdum risus eget.</a:t>
            </a:r>
          </a:p>
        </p:txBody>
      </p:sp>
      <p:sp>
        <p:nvSpPr>
          <p:cNvPr name="TextBox 19" id="19"/>
          <p:cNvSpPr txBox="true"/>
          <p:nvPr/>
        </p:nvSpPr>
        <p:spPr>
          <a:xfrm rot="0">
            <a:off x="12545127" y="7060317"/>
            <a:ext cx="4393498" cy="1936490"/>
          </a:xfrm>
          <a:prstGeom prst="rect">
            <a:avLst/>
          </a:prstGeom>
        </p:spPr>
        <p:txBody>
          <a:bodyPr anchor="t" rtlCol="false" tIns="0" lIns="0" bIns="0" rIns="0">
            <a:spAutoFit/>
          </a:bodyPr>
          <a:lstStyle/>
          <a:p>
            <a:pPr>
              <a:lnSpc>
                <a:spcPts val="2600"/>
              </a:lnSpc>
            </a:pPr>
            <a:r>
              <a:rPr lang="en-US" sz="2000" spc="-50">
                <a:solidFill>
                  <a:srgbClr val="3D5635"/>
                </a:solidFill>
                <a:latin typeface="Garet"/>
              </a:rPr>
              <a:t>Lorem ipsum dolor sit amet, consectetur adipiscing elit. Mauris at justo tortor. Etiam nec urna magna. Pellentesque eu tortor ut nunc tincidunt dictum. Mauris ullamcorper interdum risus eget.</a:t>
            </a:r>
          </a:p>
        </p:txBody>
      </p:sp>
      <p:sp>
        <p:nvSpPr>
          <p:cNvPr name="TextBox 20" id="20"/>
          <p:cNvSpPr txBox="true"/>
          <p:nvPr/>
        </p:nvSpPr>
        <p:spPr>
          <a:xfrm rot="0">
            <a:off x="1346200" y="6263307"/>
            <a:ext cx="3821998" cy="638810"/>
          </a:xfrm>
          <a:prstGeom prst="rect">
            <a:avLst/>
          </a:prstGeom>
        </p:spPr>
        <p:txBody>
          <a:bodyPr anchor="t" rtlCol="false" tIns="0" lIns="0" bIns="0" rIns="0">
            <a:spAutoFit/>
          </a:bodyPr>
          <a:lstStyle/>
          <a:p>
            <a:pPr>
              <a:lnSpc>
                <a:spcPts val="2529"/>
              </a:lnSpc>
            </a:pPr>
            <a:r>
              <a:rPr lang="en-US" sz="2299" spc="-57">
                <a:solidFill>
                  <a:srgbClr val="3D5635"/>
                </a:solidFill>
                <a:latin typeface="Garet Bold"/>
              </a:rPr>
              <a:t>CONSERVATION OF NATURAL RESOURCES</a:t>
            </a:r>
          </a:p>
        </p:txBody>
      </p:sp>
      <p:sp>
        <p:nvSpPr>
          <p:cNvPr name="TextBox 21" id="21"/>
          <p:cNvSpPr txBox="true"/>
          <p:nvPr/>
        </p:nvSpPr>
        <p:spPr>
          <a:xfrm rot="0">
            <a:off x="6947251" y="6263307"/>
            <a:ext cx="3821998" cy="638810"/>
          </a:xfrm>
          <a:prstGeom prst="rect">
            <a:avLst/>
          </a:prstGeom>
        </p:spPr>
        <p:txBody>
          <a:bodyPr anchor="t" rtlCol="false" tIns="0" lIns="0" bIns="0" rIns="0">
            <a:spAutoFit/>
          </a:bodyPr>
          <a:lstStyle/>
          <a:p>
            <a:pPr>
              <a:lnSpc>
                <a:spcPts val="2529"/>
              </a:lnSpc>
            </a:pPr>
            <a:r>
              <a:rPr lang="en-US" sz="2299" spc="-57">
                <a:solidFill>
                  <a:srgbClr val="3D5635"/>
                </a:solidFill>
                <a:latin typeface="Garet Bold"/>
              </a:rPr>
              <a:t>BIODIVERSITY PRESERVATION</a:t>
            </a:r>
          </a:p>
        </p:txBody>
      </p:sp>
      <p:sp>
        <p:nvSpPr>
          <p:cNvPr name="TextBox 22" id="22"/>
          <p:cNvSpPr txBox="true"/>
          <p:nvPr/>
        </p:nvSpPr>
        <p:spPr>
          <a:xfrm rot="0">
            <a:off x="12545127" y="6263307"/>
            <a:ext cx="3271664" cy="638810"/>
          </a:xfrm>
          <a:prstGeom prst="rect">
            <a:avLst/>
          </a:prstGeom>
        </p:spPr>
        <p:txBody>
          <a:bodyPr anchor="t" rtlCol="false" tIns="0" lIns="0" bIns="0" rIns="0">
            <a:spAutoFit/>
          </a:bodyPr>
          <a:lstStyle/>
          <a:p>
            <a:pPr>
              <a:lnSpc>
                <a:spcPts val="2529"/>
              </a:lnSpc>
            </a:pPr>
            <a:r>
              <a:rPr lang="en-US" sz="2299" spc="-57">
                <a:solidFill>
                  <a:srgbClr val="3D5635"/>
                </a:solidFill>
                <a:latin typeface="Garet Bold"/>
              </a:rPr>
              <a:t>ECONOMIC VIABILITY FOR FARMERS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CF7E7"/>
        </a:solidFill>
      </p:bgPr>
    </p:bg>
    <p:spTree>
      <p:nvGrpSpPr>
        <p:cNvPr id="1" name=""/>
        <p:cNvGrpSpPr/>
        <p:nvPr/>
      </p:nvGrpSpPr>
      <p:grpSpPr>
        <a:xfrm>
          <a:off x="0" y="0"/>
          <a:ext cx="0" cy="0"/>
          <a:chOff x="0" y="0"/>
          <a:chExt cx="0" cy="0"/>
        </a:xfrm>
      </p:grpSpPr>
      <p:sp>
        <p:nvSpPr>
          <p:cNvPr name="TextBox 2" id="2"/>
          <p:cNvSpPr txBox="true"/>
          <p:nvPr/>
        </p:nvSpPr>
        <p:spPr>
          <a:xfrm rot="0">
            <a:off x="1028700" y="1028700"/>
            <a:ext cx="10388600" cy="3495414"/>
          </a:xfrm>
          <a:prstGeom prst="rect">
            <a:avLst/>
          </a:prstGeom>
        </p:spPr>
        <p:txBody>
          <a:bodyPr anchor="t" rtlCol="false" tIns="0" lIns="0" bIns="0" rIns="0">
            <a:spAutoFit/>
          </a:bodyPr>
          <a:lstStyle/>
          <a:p>
            <a:pPr marL="0" indent="0" lvl="0">
              <a:lnSpc>
                <a:spcPts val="8999"/>
              </a:lnSpc>
              <a:spcBef>
                <a:spcPct val="0"/>
              </a:spcBef>
            </a:pPr>
            <a:r>
              <a:rPr lang="en-US" sz="9999" spc="-499" strike="noStrike" u="none">
                <a:solidFill>
                  <a:srgbClr val="3D5635"/>
                </a:solidFill>
                <a:latin typeface="Garet"/>
              </a:rPr>
              <a:t>ORGANIC FARMING AND AGROECOLOGY</a:t>
            </a:r>
          </a:p>
        </p:txBody>
      </p:sp>
      <p:sp>
        <p:nvSpPr>
          <p:cNvPr name="TextBox 3" id="3"/>
          <p:cNvSpPr txBox="true"/>
          <p:nvPr/>
        </p:nvSpPr>
        <p:spPr>
          <a:xfrm rot="0">
            <a:off x="1028700" y="5553710"/>
            <a:ext cx="9701194" cy="3704590"/>
          </a:xfrm>
          <a:prstGeom prst="rect">
            <a:avLst/>
          </a:prstGeom>
        </p:spPr>
        <p:txBody>
          <a:bodyPr anchor="t" rtlCol="false" tIns="0" lIns="0" bIns="0" rIns="0">
            <a:spAutoFit/>
          </a:bodyPr>
          <a:lstStyle/>
          <a:p>
            <a:pPr>
              <a:lnSpc>
                <a:spcPts val="2989"/>
              </a:lnSpc>
            </a:pPr>
            <a:r>
              <a:rPr lang="en-US" sz="2299" spc="-57">
                <a:solidFill>
                  <a:srgbClr val="3D5635"/>
                </a:solidFill>
                <a:latin typeface="Garet"/>
              </a:rPr>
              <a:t>Lorem ipsum dolor sit amet, consectetur adipiscing elit. Mauris at justo tortor. Etiam nec urna magna. Pellentesque eu tortor ut nunc tincidunt dictum. Mauris ullamcorper interdum risus eget pulvinar. Sed luctus neque a diam ultrices tincidunt. Donec massa leo, consequat sit amet lobortis tincidunt, pharetra at velit. Etiam mi risus, aliquam sit amet urna id, varius posuere massa. Lorem ipsum dolor sit amet, consectetur adipiscing elit. Suspendisse rutrum tempus lacinia. Praesent justo tortor, ultricies sit amet lacus eu, fringilla bibendum eros. Sed felis risus, sodales quis pulvinar non, interdum nec massa. Sed tempor convallis suscipit.</a:t>
            </a:r>
          </a:p>
        </p:txBody>
      </p:sp>
      <p:grpSp>
        <p:nvGrpSpPr>
          <p:cNvPr name="Group 4" id="4"/>
          <p:cNvGrpSpPr/>
          <p:nvPr/>
        </p:nvGrpSpPr>
        <p:grpSpPr>
          <a:xfrm rot="0">
            <a:off x="11461750" y="1046244"/>
            <a:ext cx="5797550" cy="8194512"/>
            <a:chOff x="0" y="0"/>
            <a:chExt cx="7730066" cy="10926016"/>
          </a:xfrm>
        </p:grpSpPr>
        <p:pic>
          <p:nvPicPr>
            <p:cNvPr name="Picture 5" id="5"/>
            <p:cNvPicPr>
              <a:picLocks noChangeAspect="true"/>
            </p:cNvPicPr>
            <p:nvPr/>
          </p:nvPicPr>
          <p:blipFill>
            <a:blip r:embed="rId2"/>
            <a:srcRect l="44150" t="0" r="8654" b="0"/>
            <a:stretch>
              <a:fillRect/>
            </a:stretch>
          </p:blipFill>
          <p:spPr>
            <a:xfrm flipH="false" flipV="false">
              <a:off x="0" y="0"/>
              <a:ext cx="7730066" cy="10926016"/>
            </a:xfrm>
            <a:prstGeom prst="rect">
              <a:avLst/>
            </a:prstGeom>
          </p:spPr>
        </p:pic>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CF7E7"/>
        </a:solidFill>
      </p:bgPr>
    </p:bg>
    <p:spTree>
      <p:nvGrpSpPr>
        <p:cNvPr id="1" name=""/>
        <p:cNvGrpSpPr/>
        <p:nvPr/>
      </p:nvGrpSpPr>
      <p:grpSpPr>
        <a:xfrm>
          <a:off x="0" y="0"/>
          <a:ext cx="0" cy="0"/>
          <a:chOff x="0" y="0"/>
          <a:chExt cx="0" cy="0"/>
        </a:xfrm>
      </p:grpSpPr>
      <p:grpSp>
        <p:nvGrpSpPr>
          <p:cNvPr name="Group 2" id="2"/>
          <p:cNvGrpSpPr/>
          <p:nvPr/>
        </p:nvGrpSpPr>
        <p:grpSpPr>
          <a:xfrm rot="0">
            <a:off x="0" y="0"/>
            <a:ext cx="9144000" cy="10287000"/>
            <a:chOff x="0" y="0"/>
            <a:chExt cx="2408296" cy="2709333"/>
          </a:xfrm>
        </p:grpSpPr>
        <p:sp>
          <p:nvSpPr>
            <p:cNvPr name="Freeform 3" id="3"/>
            <p:cNvSpPr/>
            <p:nvPr/>
          </p:nvSpPr>
          <p:spPr>
            <a:xfrm flipH="false" flipV="false" rot="0">
              <a:off x="0" y="0"/>
              <a:ext cx="2408296" cy="2709333"/>
            </a:xfrm>
            <a:custGeom>
              <a:avLst/>
              <a:gdLst/>
              <a:ahLst/>
              <a:cxnLst/>
              <a:rect r="r" b="b" t="t" l="l"/>
              <a:pathLst>
                <a:path h="2709333" w="2408296">
                  <a:moveTo>
                    <a:pt x="0" y="0"/>
                  </a:moveTo>
                  <a:lnTo>
                    <a:pt x="2408296" y="0"/>
                  </a:lnTo>
                  <a:lnTo>
                    <a:pt x="2408296" y="2709333"/>
                  </a:lnTo>
                  <a:lnTo>
                    <a:pt x="0" y="2709333"/>
                  </a:lnTo>
                  <a:close/>
                </a:path>
              </a:pathLst>
            </a:custGeom>
            <a:solidFill>
              <a:srgbClr val="F4E9D5"/>
            </a:solidFill>
          </p:spPr>
        </p:sp>
        <p:sp>
          <p:nvSpPr>
            <p:cNvPr name="TextBox 4" id="4"/>
            <p:cNvSpPr txBox="true"/>
            <p:nvPr/>
          </p:nvSpPr>
          <p:spPr>
            <a:xfrm>
              <a:off x="0" y="38100"/>
              <a:ext cx="2408296" cy="2671233"/>
            </a:xfrm>
            <a:prstGeom prst="rect">
              <a:avLst/>
            </a:prstGeom>
          </p:spPr>
          <p:txBody>
            <a:bodyPr anchor="ctr" rtlCol="false" tIns="50800" lIns="50800" bIns="50800" rIns="50800"/>
            <a:lstStyle/>
            <a:p>
              <a:pPr algn="ctr">
                <a:lnSpc>
                  <a:spcPts val="2000"/>
                </a:lnSpc>
              </a:pPr>
            </a:p>
          </p:txBody>
        </p:sp>
      </p:grpSp>
      <p:grpSp>
        <p:nvGrpSpPr>
          <p:cNvPr name="Group 5" id="5"/>
          <p:cNvGrpSpPr/>
          <p:nvPr/>
        </p:nvGrpSpPr>
        <p:grpSpPr>
          <a:xfrm rot="0">
            <a:off x="1028700" y="0"/>
            <a:ext cx="7086600" cy="3834178"/>
            <a:chOff x="0" y="0"/>
            <a:chExt cx="9448800" cy="5112238"/>
          </a:xfrm>
        </p:grpSpPr>
        <p:pic>
          <p:nvPicPr>
            <p:cNvPr name="Picture 6" id="6"/>
            <p:cNvPicPr>
              <a:picLocks noChangeAspect="true"/>
            </p:cNvPicPr>
            <p:nvPr/>
          </p:nvPicPr>
          <p:blipFill>
            <a:blip r:embed="rId2"/>
            <a:srcRect l="8480" t="0" r="8480" b="32628"/>
            <a:stretch>
              <a:fillRect/>
            </a:stretch>
          </p:blipFill>
          <p:spPr>
            <a:xfrm flipH="false" flipV="false">
              <a:off x="0" y="0"/>
              <a:ext cx="9448800" cy="5112238"/>
            </a:xfrm>
            <a:prstGeom prst="rect">
              <a:avLst/>
            </a:prstGeom>
          </p:spPr>
        </p:pic>
      </p:grpSp>
      <p:grpSp>
        <p:nvGrpSpPr>
          <p:cNvPr name="Group 7" id="7"/>
          <p:cNvGrpSpPr/>
          <p:nvPr/>
        </p:nvGrpSpPr>
        <p:grpSpPr>
          <a:xfrm rot="0">
            <a:off x="10172700" y="6452822"/>
            <a:ext cx="7086600" cy="3834178"/>
            <a:chOff x="0" y="0"/>
            <a:chExt cx="9448800" cy="5112238"/>
          </a:xfrm>
        </p:grpSpPr>
        <p:pic>
          <p:nvPicPr>
            <p:cNvPr name="Picture 8" id="8"/>
            <p:cNvPicPr>
              <a:picLocks noChangeAspect="true"/>
            </p:cNvPicPr>
            <p:nvPr/>
          </p:nvPicPr>
          <p:blipFill>
            <a:blip r:embed="rId3"/>
            <a:srcRect l="0" t="7002" r="0" b="7002"/>
            <a:stretch>
              <a:fillRect/>
            </a:stretch>
          </p:blipFill>
          <p:spPr>
            <a:xfrm flipH="false" flipV="false">
              <a:off x="0" y="0"/>
              <a:ext cx="9448800" cy="5112238"/>
            </a:xfrm>
            <a:prstGeom prst="rect">
              <a:avLst/>
            </a:prstGeom>
          </p:spPr>
        </p:pic>
      </p:grpSp>
      <p:sp>
        <p:nvSpPr>
          <p:cNvPr name="TextBox 9" id="9"/>
          <p:cNvSpPr txBox="true"/>
          <p:nvPr/>
        </p:nvSpPr>
        <p:spPr>
          <a:xfrm rot="0">
            <a:off x="1028700" y="5201285"/>
            <a:ext cx="7086600" cy="4076065"/>
          </a:xfrm>
          <a:prstGeom prst="rect">
            <a:avLst/>
          </a:prstGeom>
        </p:spPr>
        <p:txBody>
          <a:bodyPr anchor="t" rtlCol="false" tIns="0" lIns="0" bIns="0" rIns="0">
            <a:spAutoFit/>
          </a:bodyPr>
          <a:lstStyle/>
          <a:p>
            <a:pPr>
              <a:lnSpc>
                <a:spcPts val="2989"/>
              </a:lnSpc>
            </a:pPr>
            <a:r>
              <a:rPr lang="en-US" sz="2299" spc="-57">
                <a:solidFill>
                  <a:srgbClr val="3D5635"/>
                </a:solidFill>
                <a:latin typeface="Garet"/>
              </a:rPr>
              <a:t>Lorem ipsum dolor sit amet, consectetur adipiscing elit. Etiam nec urna magna. Pellentesque eu tortor ut nunc tincidunt dictum. Mauris ullamcorper interdum risus eget pulvinar. Sed luctus neque a diam ultrices tincidunt. Donec massa leo, consequat sit amet lobortis tincidunt, pharetra at velit.</a:t>
            </a:r>
          </a:p>
          <a:p>
            <a:pPr>
              <a:lnSpc>
                <a:spcPts val="2989"/>
              </a:lnSpc>
            </a:pPr>
          </a:p>
          <a:p>
            <a:pPr>
              <a:lnSpc>
                <a:spcPts val="2989"/>
              </a:lnSpc>
            </a:pPr>
            <a:r>
              <a:rPr lang="en-US" sz="2299" spc="-57">
                <a:solidFill>
                  <a:srgbClr val="3D5635"/>
                </a:solidFill>
                <a:latin typeface="Garet"/>
              </a:rPr>
              <a:t>Etiam mi risus, aliquam sit amet urna id, varius posuere massa. Lorem ipsum dolor sit amet, consectetur adipiscing elit. Suspendisse rutrum.</a:t>
            </a:r>
          </a:p>
        </p:txBody>
      </p:sp>
      <p:sp>
        <p:nvSpPr>
          <p:cNvPr name="TextBox 10" id="10"/>
          <p:cNvSpPr txBox="true"/>
          <p:nvPr/>
        </p:nvSpPr>
        <p:spPr>
          <a:xfrm rot="0">
            <a:off x="10172700" y="1905000"/>
            <a:ext cx="7086600" cy="4076065"/>
          </a:xfrm>
          <a:prstGeom prst="rect">
            <a:avLst/>
          </a:prstGeom>
        </p:spPr>
        <p:txBody>
          <a:bodyPr anchor="t" rtlCol="false" tIns="0" lIns="0" bIns="0" rIns="0">
            <a:spAutoFit/>
          </a:bodyPr>
          <a:lstStyle/>
          <a:p>
            <a:pPr>
              <a:lnSpc>
                <a:spcPts val="2989"/>
              </a:lnSpc>
            </a:pPr>
            <a:r>
              <a:rPr lang="en-US" sz="2299" spc="-57">
                <a:solidFill>
                  <a:srgbClr val="3D5635"/>
                </a:solidFill>
                <a:latin typeface="Garet"/>
              </a:rPr>
              <a:t>Lorem ipsum dolor sit amet, consectetur adipiscing elit. Etiam nec urna magna. Pellentesque eu tortor ut nunc tincidunt dictum. Mauris ullamcorper interdum risus eget pulvinar. Sed luctus neque a diam ultrices tincidunt. Donec massa leo, consequat sit amet lobortis tincidunt, pharetra at velit.</a:t>
            </a:r>
          </a:p>
          <a:p>
            <a:pPr>
              <a:lnSpc>
                <a:spcPts val="2989"/>
              </a:lnSpc>
            </a:pPr>
          </a:p>
          <a:p>
            <a:pPr>
              <a:lnSpc>
                <a:spcPts val="2989"/>
              </a:lnSpc>
            </a:pPr>
            <a:r>
              <a:rPr lang="en-US" sz="2299" spc="-57">
                <a:solidFill>
                  <a:srgbClr val="3D5635"/>
                </a:solidFill>
                <a:latin typeface="Garet"/>
              </a:rPr>
              <a:t>Etiam mi risus, aliquam sit amet urna id, varius posuere massa. Lorem ipsum dolor sit amet, consectetur adipiscing elit. Suspendisse rutrum.</a:t>
            </a:r>
          </a:p>
        </p:txBody>
      </p:sp>
      <p:sp>
        <p:nvSpPr>
          <p:cNvPr name="TextBox 11" id="11"/>
          <p:cNvSpPr txBox="true"/>
          <p:nvPr/>
        </p:nvSpPr>
        <p:spPr>
          <a:xfrm rot="0">
            <a:off x="1028700" y="4275455"/>
            <a:ext cx="5133745" cy="737870"/>
          </a:xfrm>
          <a:prstGeom prst="rect">
            <a:avLst/>
          </a:prstGeom>
        </p:spPr>
        <p:txBody>
          <a:bodyPr anchor="t" rtlCol="false" tIns="0" lIns="0" bIns="0" rIns="0">
            <a:spAutoFit/>
          </a:bodyPr>
          <a:lstStyle/>
          <a:p>
            <a:pPr algn="l" marL="0" indent="0" lvl="0">
              <a:lnSpc>
                <a:spcPts val="2859"/>
              </a:lnSpc>
              <a:spcBef>
                <a:spcPct val="0"/>
              </a:spcBef>
            </a:pPr>
            <a:r>
              <a:rPr lang="en-US" sz="2599" spc="-64" strike="noStrike" u="none">
                <a:solidFill>
                  <a:srgbClr val="3D5635"/>
                </a:solidFill>
                <a:latin typeface="Garet Bold"/>
              </a:rPr>
              <a:t>DEFINITION AND PRACTICES OF ORGANIC FARMING</a:t>
            </a:r>
          </a:p>
        </p:txBody>
      </p:sp>
      <p:sp>
        <p:nvSpPr>
          <p:cNvPr name="TextBox 12" id="12"/>
          <p:cNvSpPr txBox="true"/>
          <p:nvPr/>
        </p:nvSpPr>
        <p:spPr>
          <a:xfrm rot="0">
            <a:off x="10172700" y="979170"/>
            <a:ext cx="5100614" cy="737870"/>
          </a:xfrm>
          <a:prstGeom prst="rect">
            <a:avLst/>
          </a:prstGeom>
        </p:spPr>
        <p:txBody>
          <a:bodyPr anchor="t" rtlCol="false" tIns="0" lIns="0" bIns="0" rIns="0">
            <a:spAutoFit/>
          </a:bodyPr>
          <a:lstStyle/>
          <a:p>
            <a:pPr algn="l" marL="0" indent="0" lvl="0">
              <a:lnSpc>
                <a:spcPts val="2859"/>
              </a:lnSpc>
              <a:spcBef>
                <a:spcPct val="0"/>
              </a:spcBef>
            </a:pPr>
            <a:r>
              <a:rPr lang="en-US" sz="2599" spc="-64" strike="noStrike" u="none">
                <a:solidFill>
                  <a:srgbClr val="3D5635"/>
                </a:solidFill>
                <a:latin typeface="Garet Bold"/>
              </a:rPr>
              <a:t>DEFINITION AND PRACTICES OF ORGANIC FARMING</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CF7E7"/>
        </a:solidFill>
      </p:bgPr>
    </p:bg>
    <p:spTree>
      <p:nvGrpSpPr>
        <p:cNvPr id="1" name=""/>
        <p:cNvGrpSpPr/>
        <p:nvPr/>
      </p:nvGrpSpPr>
      <p:grpSpPr>
        <a:xfrm>
          <a:off x="0" y="0"/>
          <a:ext cx="0" cy="0"/>
          <a:chOff x="0" y="0"/>
          <a:chExt cx="0" cy="0"/>
        </a:xfrm>
      </p:grpSpPr>
      <p:grpSp>
        <p:nvGrpSpPr>
          <p:cNvPr name="Group 2" id="2"/>
          <p:cNvGrpSpPr/>
          <p:nvPr/>
        </p:nvGrpSpPr>
        <p:grpSpPr>
          <a:xfrm rot="0">
            <a:off x="13133746" y="1028700"/>
            <a:ext cx="4125554" cy="3135678"/>
            <a:chOff x="0" y="0"/>
            <a:chExt cx="5500739" cy="4180905"/>
          </a:xfrm>
        </p:grpSpPr>
        <p:pic>
          <p:nvPicPr>
            <p:cNvPr name="Picture 3" id="3"/>
            <p:cNvPicPr>
              <a:picLocks noChangeAspect="true"/>
            </p:cNvPicPr>
            <p:nvPr/>
          </p:nvPicPr>
          <p:blipFill>
            <a:blip r:embed="rId2"/>
            <a:srcRect l="0" t="0" r="13493" b="0"/>
            <a:stretch>
              <a:fillRect/>
            </a:stretch>
          </p:blipFill>
          <p:spPr>
            <a:xfrm flipH="false" flipV="false">
              <a:off x="0" y="0"/>
              <a:ext cx="5500739" cy="4180905"/>
            </a:xfrm>
            <a:prstGeom prst="rect">
              <a:avLst/>
            </a:prstGeom>
          </p:spPr>
        </p:pic>
      </p:grpSp>
      <p:grpSp>
        <p:nvGrpSpPr>
          <p:cNvPr name="Group 4" id="4"/>
          <p:cNvGrpSpPr/>
          <p:nvPr/>
        </p:nvGrpSpPr>
        <p:grpSpPr>
          <a:xfrm rot="0">
            <a:off x="1028700" y="4902200"/>
            <a:ext cx="8570554" cy="4356100"/>
            <a:chOff x="0" y="0"/>
            <a:chExt cx="11427406" cy="5808133"/>
          </a:xfrm>
        </p:grpSpPr>
        <p:pic>
          <p:nvPicPr>
            <p:cNvPr name="Picture 5" id="5"/>
            <p:cNvPicPr>
              <a:picLocks noChangeAspect="true"/>
            </p:cNvPicPr>
            <p:nvPr/>
          </p:nvPicPr>
          <p:blipFill>
            <a:blip r:embed="rId3"/>
            <a:srcRect l="0" t="27266" r="4568" b="0"/>
            <a:stretch>
              <a:fillRect/>
            </a:stretch>
          </p:blipFill>
          <p:spPr>
            <a:xfrm flipH="false" flipV="false">
              <a:off x="0" y="0"/>
              <a:ext cx="11427406" cy="5808133"/>
            </a:xfrm>
            <a:prstGeom prst="rect">
              <a:avLst/>
            </a:prstGeom>
          </p:spPr>
        </p:pic>
      </p:grpSp>
      <p:sp>
        <p:nvSpPr>
          <p:cNvPr name="TextBox 6" id="6"/>
          <p:cNvSpPr txBox="true"/>
          <p:nvPr/>
        </p:nvSpPr>
        <p:spPr>
          <a:xfrm rot="0">
            <a:off x="1028700" y="1028570"/>
            <a:ext cx="11808712" cy="3495674"/>
          </a:xfrm>
          <a:prstGeom prst="rect">
            <a:avLst/>
          </a:prstGeom>
        </p:spPr>
        <p:txBody>
          <a:bodyPr anchor="t" rtlCol="false" tIns="0" lIns="0" bIns="0" rIns="0">
            <a:spAutoFit/>
          </a:bodyPr>
          <a:lstStyle/>
          <a:p>
            <a:pPr algn="l" marL="0" indent="0" lvl="0">
              <a:lnSpc>
                <a:spcPts val="8999"/>
              </a:lnSpc>
              <a:spcBef>
                <a:spcPct val="0"/>
              </a:spcBef>
            </a:pPr>
            <a:r>
              <a:rPr lang="en-US" sz="9999" spc="-499" strike="noStrike" u="none">
                <a:solidFill>
                  <a:srgbClr val="3D5635"/>
                </a:solidFill>
                <a:latin typeface="Garet"/>
              </a:rPr>
              <a:t>PRECISION AGRICULTURE AND TECHNOLOGY</a:t>
            </a:r>
          </a:p>
        </p:txBody>
      </p:sp>
      <p:sp>
        <p:nvSpPr>
          <p:cNvPr name="Freeform 7" id="7"/>
          <p:cNvSpPr/>
          <p:nvPr/>
        </p:nvSpPr>
        <p:spPr>
          <a:xfrm flipH="false" flipV="false" rot="0">
            <a:off x="10288606" y="4902200"/>
            <a:ext cx="1237316" cy="657860"/>
          </a:xfrm>
          <a:custGeom>
            <a:avLst/>
            <a:gdLst/>
            <a:ahLst/>
            <a:cxnLst/>
            <a:rect r="r" b="b" t="t" l="l"/>
            <a:pathLst>
              <a:path h="657860" w="1237316">
                <a:moveTo>
                  <a:pt x="0" y="0"/>
                </a:moveTo>
                <a:lnTo>
                  <a:pt x="1237316" y="0"/>
                </a:lnTo>
                <a:lnTo>
                  <a:pt x="1237316" y="657860"/>
                </a:lnTo>
                <a:lnTo>
                  <a:pt x="0" y="65786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10288606" y="5925185"/>
            <a:ext cx="6970694" cy="3333115"/>
          </a:xfrm>
          <a:prstGeom prst="rect">
            <a:avLst/>
          </a:prstGeom>
        </p:spPr>
        <p:txBody>
          <a:bodyPr anchor="t" rtlCol="false" tIns="0" lIns="0" bIns="0" rIns="0">
            <a:spAutoFit/>
          </a:bodyPr>
          <a:lstStyle/>
          <a:p>
            <a:pPr>
              <a:lnSpc>
                <a:spcPts val="2989"/>
              </a:lnSpc>
            </a:pPr>
            <a:r>
              <a:rPr lang="en-US" sz="2299" spc="-57">
                <a:solidFill>
                  <a:srgbClr val="3D5635"/>
                </a:solidFill>
                <a:latin typeface="Garet"/>
              </a:rPr>
              <a:t>Mauris ullamcorper interdum risus eget pulvinar. Sed luctus neque a diam ultrices tincidunt. Donec massa leo, consequat sit amet lobortis tincidunt, pharetra at velit. Etiam mi risus, aliquam sit amet urna id, varius posuere massa. Lorem ipsum dolor sit amet, consectetur adipiscing elit. Suspendisse rutrum tempus lacinia. Praesent justo tortor, ultricies sit amet lacus eu, fringilla bibendum eros.</a:t>
            </a:r>
          </a:p>
        </p:txBody>
      </p:sp>
      <p:sp>
        <p:nvSpPr>
          <p:cNvPr name="TextBox 9" id="9"/>
          <p:cNvSpPr txBox="true"/>
          <p:nvPr/>
        </p:nvSpPr>
        <p:spPr>
          <a:xfrm rot="0">
            <a:off x="12172440" y="4921250"/>
            <a:ext cx="5086860" cy="638810"/>
          </a:xfrm>
          <a:prstGeom prst="rect">
            <a:avLst/>
          </a:prstGeom>
        </p:spPr>
        <p:txBody>
          <a:bodyPr anchor="t" rtlCol="false" tIns="0" lIns="0" bIns="0" rIns="0">
            <a:spAutoFit/>
          </a:bodyPr>
          <a:lstStyle/>
          <a:p>
            <a:pPr algn="r" marL="0" indent="0" lvl="0">
              <a:lnSpc>
                <a:spcPts val="2529"/>
              </a:lnSpc>
              <a:spcBef>
                <a:spcPct val="0"/>
              </a:spcBef>
            </a:pPr>
            <a:r>
              <a:rPr lang="en-US" sz="2299" spc="-57" strike="noStrike" u="none">
                <a:solidFill>
                  <a:srgbClr val="3D5635"/>
                </a:solidFill>
                <a:latin typeface="Garet Bold"/>
              </a:rPr>
              <a:t>ROLE OF TECHNOLOGY IN OPTIMIZING RESOURCE USE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CF7E7"/>
        </a:solidFill>
      </p:bgPr>
    </p:bg>
    <p:spTree>
      <p:nvGrpSpPr>
        <p:cNvPr id="1" name=""/>
        <p:cNvGrpSpPr/>
        <p:nvPr/>
      </p:nvGrpSpPr>
      <p:grpSpPr>
        <a:xfrm>
          <a:off x="0" y="0"/>
          <a:ext cx="0" cy="0"/>
          <a:chOff x="0" y="0"/>
          <a:chExt cx="0" cy="0"/>
        </a:xfrm>
      </p:grpSpPr>
      <p:sp>
        <p:nvSpPr>
          <p:cNvPr name="Freeform 2" id="2"/>
          <p:cNvSpPr/>
          <p:nvPr/>
        </p:nvSpPr>
        <p:spPr>
          <a:xfrm flipH="false" flipV="false" rot="0">
            <a:off x="13414393" y="6052609"/>
            <a:ext cx="3844907" cy="3205691"/>
          </a:xfrm>
          <a:custGeom>
            <a:avLst/>
            <a:gdLst/>
            <a:ahLst/>
            <a:cxnLst/>
            <a:rect r="r" b="b" t="t" l="l"/>
            <a:pathLst>
              <a:path h="3205691" w="3844907">
                <a:moveTo>
                  <a:pt x="0" y="0"/>
                </a:moveTo>
                <a:lnTo>
                  <a:pt x="3844907" y="0"/>
                </a:lnTo>
                <a:lnTo>
                  <a:pt x="3844907" y="3205691"/>
                </a:lnTo>
                <a:lnTo>
                  <a:pt x="0" y="32056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3" id="3"/>
          <p:cNvSpPr txBox="true"/>
          <p:nvPr/>
        </p:nvSpPr>
        <p:spPr>
          <a:xfrm rot="0">
            <a:off x="1028700" y="6048506"/>
            <a:ext cx="9918817" cy="3495674"/>
          </a:xfrm>
          <a:prstGeom prst="rect">
            <a:avLst/>
          </a:prstGeom>
        </p:spPr>
        <p:txBody>
          <a:bodyPr anchor="t" rtlCol="false" tIns="0" lIns="0" bIns="0" rIns="0">
            <a:spAutoFit/>
          </a:bodyPr>
          <a:lstStyle/>
          <a:p>
            <a:pPr algn="l" marL="0" indent="0" lvl="0">
              <a:lnSpc>
                <a:spcPts val="8999"/>
              </a:lnSpc>
              <a:spcBef>
                <a:spcPct val="0"/>
              </a:spcBef>
            </a:pPr>
            <a:r>
              <a:rPr lang="en-US" sz="9999" spc="-499" strike="noStrike" u="none">
                <a:solidFill>
                  <a:srgbClr val="3D5635"/>
                </a:solidFill>
                <a:latin typeface="Garet"/>
              </a:rPr>
              <a:t>CROP ROTATION AND POLYCULTURE</a:t>
            </a:r>
          </a:p>
        </p:txBody>
      </p:sp>
      <p:sp>
        <p:nvSpPr>
          <p:cNvPr name="TextBox 4" id="4"/>
          <p:cNvSpPr txBox="true"/>
          <p:nvPr/>
        </p:nvSpPr>
        <p:spPr>
          <a:xfrm rot="0">
            <a:off x="1028700" y="1844760"/>
            <a:ext cx="4760626" cy="2907910"/>
          </a:xfrm>
          <a:prstGeom prst="rect">
            <a:avLst/>
          </a:prstGeom>
        </p:spPr>
        <p:txBody>
          <a:bodyPr anchor="t" rtlCol="false" tIns="0" lIns="0" bIns="0" rIns="0">
            <a:spAutoFit/>
          </a:bodyPr>
          <a:lstStyle/>
          <a:p>
            <a:pPr>
              <a:lnSpc>
                <a:spcPts val="2600"/>
              </a:lnSpc>
            </a:pPr>
            <a:r>
              <a:rPr lang="en-US" sz="2000" spc="-50">
                <a:solidFill>
                  <a:srgbClr val="3D5635"/>
                </a:solidFill>
                <a:latin typeface="Garet"/>
              </a:rPr>
              <a:t>Lorem ipsum dolor sit amet, consectetur adipiscing elit. Mauris at justo tortor. Etiam nec urna magna. Pellentesque eu tortor ut nunc tincidunt dictum. Mauris ullamcorper interdum risus eget pulvinar. Sed luctus neque a diam ultrices tincidunt. Donec massa leo, consequat sit amet lobortis tincidunt.</a:t>
            </a:r>
          </a:p>
        </p:txBody>
      </p:sp>
      <p:sp>
        <p:nvSpPr>
          <p:cNvPr name="TextBox 5" id="5"/>
          <p:cNvSpPr txBox="true"/>
          <p:nvPr/>
        </p:nvSpPr>
        <p:spPr>
          <a:xfrm rot="0">
            <a:off x="6763687" y="1844760"/>
            <a:ext cx="4760626" cy="2907910"/>
          </a:xfrm>
          <a:prstGeom prst="rect">
            <a:avLst/>
          </a:prstGeom>
        </p:spPr>
        <p:txBody>
          <a:bodyPr anchor="t" rtlCol="false" tIns="0" lIns="0" bIns="0" rIns="0">
            <a:spAutoFit/>
          </a:bodyPr>
          <a:lstStyle/>
          <a:p>
            <a:pPr>
              <a:lnSpc>
                <a:spcPts val="2600"/>
              </a:lnSpc>
            </a:pPr>
            <a:r>
              <a:rPr lang="en-US" sz="2000" spc="-50">
                <a:solidFill>
                  <a:srgbClr val="3D5635"/>
                </a:solidFill>
                <a:latin typeface="Garet"/>
              </a:rPr>
              <a:t>Lorem ipsum dolor sit amet, consectetur adipiscing elit. Mauris at justo tortor. Etiam nec urna magna. Pellentesque eu tortor ut nunc tincidunt dictum. Mauris ullamcorper interdum risus eget pulvinar. Sed luctus neque a diam ultrices tincidunt. Donec massa leo, consequat sit amet lobortis tincidunt.</a:t>
            </a:r>
          </a:p>
        </p:txBody>
      </p:sp>
      <p:sp>
        <p:nvSpPr>
          <p:cNvPr name="TextBox 6" id="6"/>
          <p:cNvSpPr txBox="true"/>
          <p:nvPr/>
        </p:nvSpPr>
        <p:spPr>
          <a:xfrm rot="0">
            <a:off x="12495863" y="1844760"/>
            <a:ext cx="4760626" cy="2907910"/>
          </a:xfrm>
          <a:prstGeom prst="rect">
            <a:avLst/>
          </a:prstGeom>
        </p:spPr>
        <p:txBody>
          <a:bodyPr anchor="t" rtlCol="false" tIns="0" lIns="0" bIns="0" rIns="0">
            <a:spAutoFit/>
          </a:bodyPr>
          <a:lstStyle/>
          <a:p>
            <a:pPr>
              <a:lnSpc>
                <a:spcPts val="2600"/>
              </a:lnSpc>
            </a:pPr>
            <a:r>
              <a:rPr lang="en-US" sz="2000" spc="-50">
                <a:solidFill>
                  <a:srgbClr val="3D5635"/>
                </a:solidFill>
                <a:latin typeface="Garet"/>
              </a:rPr>
              <a:t>Lorem ipsum dolor sit amet, consectetur adipiscing elit. Mauris at justo tortor. Etiam nec urna magna. Pellentesque eu tortor ut nunc tincidunt dictum. Mauris ullamcorper interdum risus eget pulvinar. Sed luctus neque a diam ultrices tincidunt. Donec massa leo, consequat sit amet lobortis tincidunt.</a:t>
            </a:r>
          </a:p>
        </p:txBody>
      </p:sp>
      <p:sp>
        <p:nvSpPr>
          <p:cNvPr name="TextBox 7" id="7"/>
          <p:cNvSpPr txBox="true"/>
          <p:nvPr/>
        </p:nvSpPr>
        <p:spPr>
          <a:xfrm rot="0">
            <a:off x="1028700" y="1047750"/>
            <a:ext cx="4202998" cy="638810"/>
          </a:xfrm>
          <a:prstGeom prst="rect">
            <a:avLst/>
          </a:prstGeom>
        </p:spPr>
        <p:txBody>
          <a:bodyPr anchor="t" rtlCol="false" tIns="0" lIns="0" bIns="0" rIns="0">
            <a:spAutoFit/>
          </a:bodyPr>
          <a:lstStyle/>
          <a:p>
            <a:pPr>
              <a:lnSpc>
                <a:spcPts val="2529"/>
              </a:lnSpc>
            </a:pPr>
            <a:r>
              <a:rPr lang="en-US" sz="2299" spc="-57">
                <a:solidFill>
                  <a:srgbClr val="3D5635"/>
                </a:solidFill>
                <a:latin typeface="Garet Bold"/>
              </a:rPr>
              <a:t>DIVERSIFYING PLANT SPECIES FOR SOIL HEALTH</a:t>
            </a:r>
          </a:p>
        </p:txBody>
      </p:sp>
      <p:sp>
        <p:nvSpPr>
          <p:cNvPr name="TextBox 8" id="8"/>
          <p:cNvSpPr txBox="true"/>
          <p:nvPr/>
        </p:nvSpPr>
        <p:spPr>
          <a:xfrm rot="0">
            <a:off x="6763687" y="1047750"/>
            <a:ext cx="4435831" cy="638810"/>
          </a:xfrm>
          <a:prstGeom prst="rect">
            <a:avLst/>
          </a:prstGeom>
        </p:spPr>
        <p:txBody>
          <a:bodyPr anchor="t" rtlCol="false" tIns="0" lIns="0" bIns="0" rIns="0">
            <a:spAutoFit/>
          </a:bodyPr>
          <a:lstStyle/>
          <a:p>
            <a:pPr>
              <a:lnSpc>
                <a:spcPts val="2529"/>
              </a:lnSpc>
            </a:pPr>
            <a:r>
              <a:rPr lang="en-US" sz="2299" spc="-57">
                <a:solidFill>
                  <a:srgbClr val="3D5635"/>
                </a:solidFill>
                <a:latin typeface="Garet Bold"/>
              </a:rPr>
              <a:t>IMPROVING BIODIVERSITY AND ECOSYSTEM RESILIENCE</a:t>
            </a:r>
          </a:p>
        </p:txBody>
      </p:sp>
      <p:sp>
        <p:nvSpPr>
          <p:cNvPr name="TextBox 9" id="9"/>
          <p:cNvSpPr txBox="true"/>
          <p:nvPr/>
        </p:nvSpPr>
        <p:spPr>
          <a:xfrm rot="0">
            <a:off x="12495863" y="1047750"/>
            <a:ext cx="4760626" cy="638810"/>
          </a:xfrm>
          <a:prstGeom prst="rect">
            <a:avLst/>
          </a:prstGeom>
        </p:spPr>
        <p:txBody>
          <a:bodyPr anchor="t" rtlCol="false" tIns="0" lIns="0" bIns="0" rIns="0">
            <a:spAutoFit/>
          </a:bodyPr>
          <a:lstStyle/>
          <a:p>
            <a:pPr>
              <a:lnSpc>
                <a:spcPts val="2529"/>
              </a:lnSpc>
            </a:pPr>
            <a:r>
              <a:rPr lang="en-US" sz="2299" spc="-57">
                <a:solidFill>
                  <a:srgbClr val="3D5635"/>
                </a:solidFill>
                <a:latin typeface="Garet Bold"/>
              </a:rPr>
              <a:t>LONG-TERM SUSTAINABILITY AND ECONOMIC VIABILITY</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CF7E7"/>
        </a:solidFill>
      </p:bgPr>
    </p:bg>
    <p:spTree>
      <p:nvGrpSpPr>
        <p:cNvPr id="1" name=""/>
        <p:cNvGrpSpPr/>
        <p:nvPr/>
      </p:nvGrpSpPr>
      <p:grpSpPr>
        <a:xfrm>
          <a:off x="0" y="0"/>
          <a:ext cx="0" cy="0"/>
          <a:chOff x="0" y="0"/>
          <a:chExt cx="0" cy="0"/>
        </a:xfrm>
      </p:grpSpPr>
      <p:sp>
        <p:nvSpPr>
          <p:cNvPr name="TextBox 2" id="2"/>
          <p:cNvSpPr txBox="true"/>
          <p:nvPr/>
        </p:nvSpPr>
        <p:spPr>
          <a:xfrm rot="0">
            <a:off x="1028700" y="1028570"/>
            <a:ext cx="16075121" cy="3495674"/>
          </a:xfrm>
          <a:prstGeom prst="rect">
            <a:avLst/>
          </a:prstGeom>
        </p:spPr>
        <p:txBody>
          <a:bodyPr anchor="t" rtlCol="false" tIns="0" lIns="0" bIns="0" rIns="0">
            <a:spAutoFit/>
          </a:bodyPr>
          <a:lstStyle/>
          <a:p>
            <a:pPr algn="l" marL="0" indent="0" lvl="0">
              <a:lnSpc>
                <a:spcPts val="8999"/>
              </a:lnSpc>
              <a:spcBef>
                <a:spcPct val="0"/>
              </a:spcBef>
            </a:pPr>
            <a:r>
              <a:rPr lang="en-US" sz="9999" spc="-499">
                <a:solidFill>
                  <a:srgbClr val="3D5635"/>
                </a:solidFill>
                <a:latin typeface="Garet"/>
              </a:rPr>
              <a:t>SUCCESSFUL SUSTAINABLE AGRICULTURE PRACTICES</a:t>
            </a:r>
          </a:p>
        </p:txBody>
      </p:sp>
      <p:grpSp>
        <p:nvGrpSpPr>
          <p:cNvPr name="Group 3" id="3"/>
          <p:cNvGrpSpPr/>
          <p:nvPr/>
        </p:nvGrpSpPr>
        <p:grpSpPr>
          <a:xfrm rot="0">
            <a:off x="1028700" y="7369175"/>
            <a:ext cx="4601299" cy="1889125"/>
            <a:chOff x="0" y="0"/>
            <a:chExt cx="6135065" cy="2518833"/>
          </a:xfrm>
        </p:grpSpPr>
        <p:pic>
          <p:nvPicPr>
            <p:cNvPr name="Picture 4" id="4"/>
            <p:cNvPicPr>
              <a:picLocks noChangeAspect="true"/>
            </p:cNvPicPr>
            <p:nvPr/>
          </p:nvPicPr>
          <p:blipFill>
            <a:blip r:embed="rId2"/>
            <a:srcRect l="0" t="19207" r="0" b="19207"/>
            <a:stretch>
              <a:fillRect/>
            </a:stretch>
          </p:blipFill>
          <p:spPr>
            <a:xfrm flipH="false" flipV="false">
              <a:off x="0" y="0"/>
              <a:ext cx="6135065" cy="2518833"/>
            </a:xfrm>
            <a:prstGeom prst="rect">
              <a:avLst/>
            </a:prstGeom>
          </p:spPr>
        </p:pic>
      </p:grpSp>
      <p:sp>
        <p:nvSpPr>
          <p:cNvPr name="TextBox 5" id="5"/>
          <p:cNvSpPr txBox="true"/>
          <p:nvPr/>
        </p:nvSpPr>
        <p:spPr>
          <a:xfrm rot="0">
            <a:off x="6045200" y="7782560"/>
            <a:ext cx="10834940" cy="1475740"/>
          </a:xfrm>
          <a:prstGeom prst="rect">
            <a:avLst/>
          </a:prstGeom>
        </p:spPr>
        <p:txBody>
          <a:bodyPr anchor="t" rtlCol="false" tIns="0" lIns="0" bIns="0" rIns="0">
            <a:spAutoFit/>
          </a:bodyPr>
          <a:lstStyle/>
          <a:p>
            <a:pPr>
              <a:lnSpc>
                <a:spcPts val="2989"/>
              </a:lnSpc>
            </a:pPr>
            <a:r>
              <a:rPr lang="en-US" sz="2299" spc="-57">
                <a:solidFill>
                  <a:srgbClr val="3D5635"/>
                </a:solidFill>
                <a:latin typeface="Garet"/>
              </a:rPr>
              <a:t>Mauris ullamcorper interdum risus eget pulvinar. Sed luctus neque a diam ultrices tincidunt. Donec massa leo, consequat sit amet lobortis tincidunt, pharetra at velit. Etiam mi risus, aliquam sit amet urna id, varius posuere massa. Lorem ipsum dolor sit amet, consectetur adipiscing elit.</a:t>
            </a:r>
          </a:p>
        </p:txBody>
      </p:sp>
      <p:sp>
        <p:nvSpPr>
          <p:cNvPr name="TextBox 6" id="6"/>
          <p:cNvSpPr txBox="true"/>
          <p:nvPr/>
        </p:nvSpPr>
        <p:spPr>
          <a:xfrm rot="0">
            <a:off x="1028700" y="5466926"/>
            <a:ext cx="15851441" cy="1475740"/>
          </a:xfrm>
          <a:prstGeom prst="rect">
            <a:avLst/>
          </a:prstGeom>
        </p:spPr>
        <p:txBody>
          <a:bodyPr anchor="t" rtlCol="false" tIns="0" lIns="0" bIns="0" rIns="0">
            <a:spAutoFit/>
          </a:bodyPr>
          <a:lstStyle/>
          <a:p>
            <a:pPr>
              <a:lnSpc>
                <a:spcPts val="2989"/>
              </a:lnSpc>
            </a:pPr>
            <a:r>
              <a:rPr lang="en-US" sz="2299" spc="-57">
                <a:solidFill>
                  <a:srgbClr val="3D5635"/>
                </a:solidFill>
                <a:latin typeface="Garet"/>
              </a:rPr>
              <a:t>Mauris ullamcorper interdum risus eget pulvinar. Sed luctus neque a diam ultrices tincidunt. Donec massa leo, consequat sit amet lobortis tincidunt, pharetra at velit. Etiam mi risus, aliquam sit amet urna id, varius posuere massa. Lorem ipsum dolor sit amet, consectetur adipiscing elit. Suspendisse rutrum tempus lacinia. Praesent justo tortor, ultricies sit amet lacus eu, fringilla bibendum eros.</a:t>
            </a:r>
          </a:p>
        </p:txBody>
      </p:sp>
      <p:grpSp>
        <p:nvGrpSpPr>
          <p:cNvPr name="Group 7" id="7"/>
          <p:cNvGrpSpPr/>
          <p:nvPr/>
        </p:nvGrpSpPr>
        <p:grpSpPr>
          <a:xfrm rot="0">
            <a:off x="10805918" y="1028700"/>
            <a:ext cx="5776049" cy="1604832"/>
            <a:chOff x="0" y="0"/>
            <a:chExt cx="7701398" cy="2139776"/>
          </a:xfrm>
        </p:grpSpPr>
        <p:pic>
          <p:nvPicPr>
            <p:cNvPr name="Picture 8" id="8"/>
            <p:cNvPicPr>
              <a:picLocks noChangeAspect="true"/>
            </p:cNvPicPr>
            <p:nvPr/>
          </p:nvPicPr>
          <p:blipFill>
            <a:blip r:embed="rId3"/>
            <a:srcRect l="0" t="29200" r="0" b="29200"/>
            <a:stretch>
              <a:fillRect/>
            </a:stretch>
          </p:blipFill>
          <p:spPr>
            <a:xfrm flipH="false" flipV="false">
              <a:off x="0" y="0"/>
              <a:ext cx="7701398" cy="2139776"/>
            </a:xfrm>
            <a:prstGeom prst="rect">
              <a:avLst/>
            </a:prstGeom>
          </p:spPr>
        </p:pic>
      </p:grpSp>
      <p:sp>
        <p:nvSpPr>
          <p:cNvPr name="TextBox 9" id="9"/>
          <p:cNvSpPr txBox="true"/>
          <p:nvPr/>
        </p:nvSpPr>
        <p:spPr>
          <a:xfrm rot="0">
            <a:off x="6045200" y="7335309"/>
            <a:ext cx="10536766" cy="324485"/>
          </a:xfrm>
          <a:prstGeom prst="rect">
            <a:avLst/>
          </a:prstGeom>
        </p:spPr>
        <p:txBody>
          <a:bodyPr anchor="t" rtlCol="false" tIns="0" lIns="0" bIns="0" rIns="0">
            <a:spAutoFit/>
          </a:bodyPr>
          <a:lstStyle/>
          <a:p>
            <a:pPr>
              <a:lnSpc>
                <a:spcPts val="2529"/>
              </a:lnSpc>
            </a:pPr>
            <a:r>
              <a:rPr lang="en-US" sz="2299" spc="-57">
                <a:solidFill>
                  <a:srgbClr val="3D5635"/>
                </a:solidFill>
                <a:latin typeface="Garet Bold"/>
              </a:rPr>
              <a:t>A COMPREHENSIVE LAND MANAGEMENT STRATEGY</a:t>
            </a:r>
          </a:p>
        </p:txBody>
      </p:sp>
      <p:sp>
        <p:nvSpPr>
          <p:cNvPr name="TextBox 10" id="10"/>
          <p:cNvSpPr txBox="true"/>
          <p:nvPr/>
        </p:nvSpPr>
        <p:spPr>
          <a:xfrm rot="0">
            <a:off x="1028700" y="5019675"/>
            <a:ext cx="14020800" cy="324485"/>
          </a:xfrm>
          <a:prstGeom prst="rect">
            <a:avLst/>
          </a:prstGeom>
        </p:spPr>
        <p:txBody>
          <a:bodyPr anchor="t" rtlCol="false" tIns="0" lIns="0" bIns="0" rIns="0">
            <a:spAutoFit/>
          </a:bodyPr>
          <a:lstStyle/>
          <a:p>
            <a:pPr>
              <a:lnSpc>
                <a:spcPts val="2529"/>
              </a:lnSpc>
            </a:pPr>
            <a:r>
              <a:rPr lang="en-US" sz="2299" spc="-57">
                <a:solidFill>
                  <a:srgbClr val="3D5635"/>
                </a:solidFill>
                <a:latin typeface="Garet Bold"/>
              </a:rPr>
              <a:t>EXPLORING THE MULTIFACETED REALM OF CONSERVATION FARMING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DAGApJRE0D8</dc:identifier>
  <dcterms:modified xsi:type="dcterms:W3CDTF">2011-08-01T06:04:30Z</dcterms:modified>
  <cp:revision>1</cp:revision>
</cp:coreProperties>
</file>

<file path=docProps/thumbnail.jpeg>
</file>